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2f36adce65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b07eed2d5a4e4c"/>
  </p:sldMasterIdLst>
  <p:sldIdLst>
    <p:sldId xmlns:r="http://schemas.openxmlformats.org/officeDocument/2006/relationships" id="256" r:id="R119e4615fb874764"/>
    <p:sldId xmlns:r="http://schemas.openxmlformats.org/officeDocument/2006/relationships" id="257" r:id="R20c7c9b4a77d4155"/>
    <p:sldId xmlns:r="http://schemas.openxmlformats.org/officeDocument/2006/relationships" id="258" r:id="Rd515eab452494c57"/>
    <p:sldId xmlns:r="http://schemas.openxmlformats.org/officeDocument/2006/relationships" id="259" r:id="R86fd8e4c88b4464d"/>
    <p:sldId xmlns:r="http://schemas.openxmlformats.org/officeDocument/2006/relationships" id="260" r:id="Rf4cf9dea981247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b07eed2d5a4e4c" /><Relationship Type="http://schemas.openxmlformats.org/officeDocument/2006/relationships/slide" Target="/ppt/slides/slide1.xml" Id="R119e4615fb874764" /><Relationship Type="http://schemas.openxmlformats.org/officeDocument/2006/relationships/slide" Target="/ppt/slides/slide2.xml" Id="R20c7c9b4a77d4155" /><Relationship Type="http://schemas.openxmlformats.org/officeDocument/2006/relationships/slide" Target="/ppt/slides/slide3.xml" Id="Rd515eab452494c57" /><Relationship Type="http://schemas.openxmlformats.org/officeDocument/2006/relationships/slide" Target="/ppt/slides/slide4.xml" Id="R86fd8e4c88b4464d" /><Relationship Type="http://schemas.openxmlformats.org/officeDocument/2006/relationships/slide" Target="/ppt/slides/slide5.xml" Id="Rf4cf9dea981247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924870ba547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0b9fa35a74d47" /><Relationship Type="http://schemas.openxmlformats.org/officeDocument/2006/relationships/theme" Target="/ppt/slideMasters/theme/theme1.xml" Id="R3d2b1a4e932242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0b9fa35a74d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4022bf7c042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d6bd7b90d48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64e6cc6c2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7bb78eede44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d9d2f85784d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ARO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890 780 482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GROUP AS</a:t>
            </a:r>
          </a:p>
        </p:txBody>
      </p:sp>
    </p:spTree>
  </p:cSld>
  <p:clrMapOvr>
    <a:masterClrMapping xmlns:a="http://schemas.openxmlformats.org/drawingml/2006/main"/>
  </p:clrMapOvr>
</p:sld>
</file>