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40b539c3d04a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f432f0d0c74cd5"/>
  </p:sldMasterIdLst>
  <p:sldIdLst>
    <p:sldId xmlns:r="http://schemas.openxmlformats.org/officeDocument/2006/relationships" id="256" r:id="R5e387c8b577c4528"/>
    <p:sldId xmlns:r="http://schemas.openxmlformats.org/officeDocument/2006/relationships" id="257" r:id="R6ceec98766014d7d"/>
    <p:sldId xmlns:r="http://schemas.openxmlformats.org/officeDocument/2006/relationships" id="258" r:id="R719efeab0a6647e4"/>
    <p:sldId xmlns:r="http://schemas.openxmlformats.org/officeDocument/2006/relationships" id="259" r:id="R1ae5ca54c53245f5"/>
    <p:sldId xmlns:r="http://schemas.openxmlformats.org/officeDocument/2006/relationships" id="260" r:id="Red22ae68b9f74f4d"/>
    <p:sldId xmlns:r="http://schemas.openxmlformats.org/officeDocument/2006/relationships" id="261" r:id="R6d94f5d766fd46f9"/>
    <p:sldId xmlns:r="http://schemas.openxmlformats.org/officeDocument/2006/relationships" id="262" r:id="R82cb90e412c241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432f0d0c74cd5" /><Relationship Type="http://schemas.openxmlformats.org/officeDocument/2006/relationships/slide" Target="/ppt/slides/slide1.xml" Id="R5e387c8b577c4528" /><Relationship Type="http://schemas.openxmlformats.org/officeDocument/2006/relationships/slide" Target="/ppt/slides/slide2.xml" Id="R6ceec98766014d7d" /><Relationship Type="http://schemas.openxmlformats.org/officeDocument/2006/relationships/slide" Target="/ppt/slides/slide3.xml" Id="R719efeab0a6647e4" /><Relationship Type="http://schemas.openxmlformats.org/officeDocument/2006/relationships/slide" Target="/ppt/slides/slide4.xml" Id="R1ae5ca54c53245f5" /><Relationship Type="http://schemas.openxmlformats.org/officeDocument/2006/relationships/slide" Target="/ppt/slides/slide5.xml" Id="Red22ae68b9f74f4d" /><Relationship Type="http://schemas.openxmlformats.org/officeDocument/2006/relationships/slide" Target="/ppt/slides/slide6.xml" Id="R6d94f5d766fd46f9" /><Relationship Type="http://schemas.openxmlformats.org/officeDocument/2006/relationships/slide" Target="/ppt/slides/slide7.xml" Id="R82cb90e412c241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e83e01f51448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8728493794f16" /><Relationship Type="http://schemas.openxmlformats.org/officeDocument/2006/relationships/theme" Target="/ppt/slideMasters/theme/theme1.xml" Id="R05285503c57844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d8728493794f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99b804bd84e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a601a6e9a47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483606dd646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a3fe8c0e14c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4f8cc571e45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df1b586104e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657cb388444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STEGG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STEGG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443 779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−27 968 863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−31 780 938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27 039 379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107 541 136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LOEWE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FERDINAND WESTYE EGEBERG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GUNNAR HESBØL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891 513 402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