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0aff2590b649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9e5e7adba341ed"/>
  </p:sldMasterIdLst>
  <p:sldIdLst>
    <p:sldId xmlns:r="http://schemas.openxmlformats.org/officeDocument/2006/relationships" id="256" r:id="Ra7add7a5ed02466d"/>
    <p:sldId xmlns:r="http://schemas.openxmlformats.org/officeDocument/2006/relationships" id="257" r:id="R39089e8f40894eee"/>
    <p:sldId xmlns:r="http://schemas.openxmlformats.org/officeDocument/2006/relationships" id="258" r:id="Raea2196a1b244886"/>
    <p:sldId xmlns:r="http://schemas.openxmlformats.org/officeDocument/2006/relationships" id="259" r:id="R2d59541f7de142d4"/>
    <p:sldId xmlns:r="http://schemas.openxmlformats.org/officeDocument/2006/relationships" id="260" r:id="R4d57ea9485fe4689"/>
    <p:sldId xmlns:r="http://schemas.openxmlformats.org/officeDocument/2006/relationships" id="261" r:id="Rc03d5fd96bf643ff"/>
    <p:sldId xmlns:r="http://schemas.openxmlformats.org/officeDocument/2006/relationships" id="262" r:id="R332e025f90554c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9e5e7adba341ed" /><Relationship Type="http://schemas.openxmlformats.org/officeDocument/2006/relationships/slide" Target="/ppt/slides/slide1.xml" Id="Ra7add7a5ed02466d" /><Relationship Type="http://schemas.openxmlformats.org/officeDocument/2006/relationships/slide" Target="/ppt/slides/slide2.xml" Id="R39089e8f40894eee" /><Relationship Type="http://schemas.openxmlformats.org/officeDocument/2006/relationships/slide" Target="/ppt/slides/slide3.xml" Id="Raea2196a1b244886" /><Relationship Type="http://schemas.openxmlformats.org/officeDocument/2006/relationships/slide" Target="/ppt/slides/slide4.xml" Id="R2d59541f7de142d4" /><Relationship Type="http://schemas.openxmlformats.org/officeDocument/2006/relationships/slide" Target="/ppt/slides/slide5.xml" Id="R4d57ea9485fe4689" /><Relationship Type="http://schemas.openxmlformats.org/officeDocument/2006/relationships/slide" Target="/ppt/slides/slide6.xml" Id="Rc03d5fd96bf643ff" /><Relationship Type="http://schemas.openxmlformats.org/officeDocument/2006/relationships/slide" Target="/ppt/slides/slide7.xml" Id="R332e025f90554c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14bb087e5b4c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50458fcd34750" /><Relationship Type="http://schemas.openxmlformats.org/officeDocument/2006/relationships/theme" Target="/ppt/slideMasters/theme/theme1.xml" Id="R2947b168e4d043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d50458fcd347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aa75504a44e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300e792554f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b3b469ad249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16bb9573f41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0590de70547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0014ea83f45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9ac22471542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209 117 635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219 102 007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INSIGHT LUXEMBOURG XII S.À R.L.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BASSET HOLDING AS  –  14,5 %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PRINT OP  –  13,4 %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SKANDINAVISKE ENSKILDA BANKENS PS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SVF II EU AGGREGATOR (DE) LLC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CHRISTER ELMEHAGEN  –  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891 753 632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