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9c1319599a4a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d0bc8d521f454c"/>
  </p:sldMasterIdLst>
  <p:sldIdLst>
    <p:sldId xmlns:r="http://schemas.openxmlformats.org/officeDocument/2006/relationships" id="256" r:id="R15e45e17c6154895"/>
    <p:sldId xmlns:r="http://schemas.openxmlformats.org/officeDocument/2006/relationships" id="257" r:id="R6ef7789995944212"/>
    <p:sldId xmlns:r="http://schemas.openxmlformats.org/officeDocument/2006/relationships" id="258" r:id="R9cfec919141d4df2"/>
    <p:sldId xmlns:r="http://schemas.openxmlformats.org/officeDocument/2006/relationships" id="259" r:id="R3de89d13de2643c6"/>
    <p:sldId xmlns:r="http://schemas.openxmlformats.org/officeDocument/2006/relationships" id="260" r:id="R99bfd0d0e90d4f44"/>
    <p:sldId xmlns:r="http://schemas.openxmlformats.org/officeDocument/2006/relationships" id="261" r:id="R791dcbfe208445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d0bc8d521f454c" /><Relationship Type="http://schemas.openxmlformats.org/officeDocument/2006/relationships/slide" Target="/ppt/slides/slide1.xml" Id="R15e45e17c6154895" /><Relationship Type="http://schemas.openxmlformats.org/officeDocument/2006/relationships/slide" Target="/ppt/slides/slide2.xml" Id="R6ef7789995944212" /><Relationship Type="http://schemas.openxmlformats.org/officeDocument/2006/relationships/slide" Target="/ppt/slides/slide3.xml" Id="R9cfec919141d4df2" /><Relationship Type="http://schemas.openxmlformats.org/officeDocument/2006/relationships/slide" Target="/ppt/slides/slide4.xml" Id="R3de89d13de2643c6" /><Relationship Type="http://schemas.openxmlformats.org/officeDocument/2006/relationships/slide" Target="/ppt/slides/slide5.xml" Id="R99bfd0d0e90d4f44" /><Relationship Type="http://schemas.openxmlformats.org/officeDocument/2006/relationships/slide" Target="/ppt/slides/slide6.xml" Id="R791dcbfe208445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5e816be6d745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5f7dee26a4516" /><Relationship Type="http://schemas.openxmlformats.org/officeDocument/2006/relationships/theme" Target="/ppt/slideMasters/theme/theme1.xml" Id="R6901cc5badef4e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05f7dee26a45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79757fd4245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219bfaec243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8b07de79f4e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733b14a9a46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cc6d7e24141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a51af9b2841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WHITETAIL WEBSERVICE LTD NUF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WHITETAIL WEBSERVICE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WHITETAIL WEBSERVICE LTD NUF ble etablert [år] og holder til i Risør.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WHITETAIL WEBSERVICE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WHITETAIL WEBSERVICE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WHITETAIL WEBSERVICE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724 007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−967 280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11 415 488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156 410 677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157 169 476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WHITETAIL WEBSERVICE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4950 Risør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post@whitetailwebservice.com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891 768 532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WHITETAIL WEBSERVICE LTD NUF</a:t>
            </a:r>
          </a:p>
        </p:txBody>
      </p:sp>
    </p:spTree>
  </p:cSld>
  <p:clrMapOvr>
    <a:masterClrMapping xmlns:a="http://schemas.openxmlformats.org/drawingml/2006/main"/>
  </p:clrMapOvr>
</p:sld>
</file>