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f86b2d6df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cfe982eca14de0"/>
  </p:sldMasterIdLst>
  <p:sldIdLst>
    <p:sldId xmlns:r="http://schemas.openxmlformats.org/officeDocument/2006/relationships" id="256" r:id="R0804db33a8184ed2"/>
    <p:sldId xmlns:r="http://schemas.openxmlformats.org/officeDocument/2006/relationships" id="257" r:id="R561bb252ba604d52"/>
    <p:sldId xmlns:r="http://schemas.openxmlformats.org/officeDocument/2006/relationships" id="258" r:id="R3cad769101674245"/>
    <p:sldId xmlns:r="http://schemas.openxmlformats.org/officeDocument/2006/relationships" id="259" r:id="R5324a929f2ae483f"/>
    <p:sldId xmlns:r="http://schemas.openxmlformats.org/officeDocument/2006/relationships" id="260" r:id="Rf708939573ee42b4"/>
    <p:sldId xmlns:r="http://schemas.openxmlformats.org/officeDocument/2006/relationships" id="261" r:id="R068b7e69fe95488c"/>
    <p:sldId xmlns:r="http://schemas.openxmlformats.org/officeDocument/2006/relationships" id="262" r:id="R40515689dc92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fe982eca14de0" /><Relationship Type="http://schemas.openxmlformats.org/officeDocument/2006/relationships/slide" Target="/ppt/slides/slide1.xml" Id="R0804db33a8184ed2" /><Relationship Type="http://schemas.openxmlformats.org/officeDocument/2006/relationships/slide" Target="/ppt/slides/slide2.xml" Id="R561bb252ba604d52" /><Relationship Type="http://schemas.openxmlformats.org/officeDocument/2006/relationships/slide" Target="/ppt/slides/slide3.xml" Id="R3cad769101674245" /><Relationship Type="http://schemas.openxmlformats.org/officeDocument/2006/relationships/slide" Target="/ppt/slides/slide4.xml" Id="R5324a929f2ae483f" /><Relationship Type="http://schemas.openxmlformats.org/officeDocument/2006/relationships/slide" Target="/ppt/slides/slide5.xml" Id="Rf708939573ee42b4" /><Relationship Type="http://schemas.openxmlformats.org/officeDocument/2006/relationships/slide" Target="/ppt/slides/slide6.xml" Id="R068b7e69fe95488c" /><Relationship Type="http://schemas.openxmlformats.org/officeDocument/2006/relationships/slide" Target="/ppt/slides/slide7.xml" Id="R40515689dc92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ac0c73f6f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aff64c9f04bda" /><Relationship Type="http://schemas.openxmlformats.org/officeDocument/2006/relationships/theme" Target="/ppt/slideMasters/theme/theme1.xml" Id="Rd608cebf7f78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aff64c9f0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37ce7c15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84e77ba05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087bf215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04da37c0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1dfb802f7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d4ce681b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8e33e66f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3 511 060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p-wesse@online.no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