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793b03b224a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fd9c33d8a74934"/>
  </p:sldMasterIdLst>
  <p:sldIdLst>
    <p:sldId xmlns:r="http://schemas.openxmlformats.org/officeDocument/2006/relationships" id="256" r:id="R9f9bdb3b91384f1a"/>
    <p:sldId xmlns:r="http://schemas.openxmlformats.org/officeDocument/2006/relationships" id="257" r:id="R403828ce2a94422d"/>
    <p:sldId xmlns:r="http://schemas.openxmlformats.org/officeDocument/2006/relationships" id="258" r:id="R8c4a60c524cd45ff"/>
    <p:sldId xmlns:r="http://schemas.openxmlformats.org/officeDocument/2006/relationships" id="259" r:id="Rfab8264caeea478f"/>
    <p:sldId xmlns:r="http://schemas.openxmlformats.org/officeDocument/2006/relationships" id="260" r:id="Rf81c730dc48048eb"/>
    <p:sldId xmlns:r="http://schemas.openxmlformats.org/officeDocument/2006/relationships" id="261" r:id="R91692b840f2045df"/>
    <p:sldId xmlns:r="http://schemas.openxmlformats.org/officeDocument/2006/relationships" id="262" r:id="R5ecd8bec4fcf49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fd9c33d8a74934" /><Relationship Type="http://schemas.openxmlformats.org/officeDocument/2006/relationships/slide" Target="/ppt/slides/slide1.xml" Id="R9f9bdb3b91384f1a" /><Relationship Type="http://schemas.openxmlformats.org/officeDocument/2006/relationships/slide" Target="/ppt/slides/slide2.xml" Id="R403828ce2a94422d" /><Relationship Type="http://schemas.openxmlformats.org/officeDocument/2006/relationships/slide" Target="/ppt/slides/slide3.xml" Id="R8c4a60c524cd45ff" /><Relationship Type="http://schemas.openxmlformats.org/officeDocument/2006/relationships/slide" Target="/ppt/slides/slide4.xml" Id="Rfab8264caeea478f" /><Relationship Type="http://schemas.openxmlformats.org/officeDocument/2006/relationships/slide" Target="/ppt/slides/slide5.xml" Id="Rf81c730dc48048eb" /><Relationship Type="http://schemas.openxmlformats.org/officeDocument/2006/relationships/slide" Target="/ppt/slides/slide6.xml" Id="R91692b840f2045df" /><Relationship Type="http://schemas.openxmlformats.org/officeDocument/2006/relationships/slide" Target="/ppt/slides/slide7.xml" Id="R5ecd8bec4fcf49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6a217e48d43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45bded2b74729" /><Relationship Type="http://schemas.openxmlformats.org/officeDocument/2006/relationships/theme" Target="/ppt/slideMasters/theme/theme1.xml" Id="R2a26fb80d68f4e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e45bded2b7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a0ceb2f5644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f35697cd44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94bbe31ad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e97f2a527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a7d0d3bb944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852c3d9fa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ad9b8fe25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HAFJELL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HAFJELL SPORT AS ble etablert [år] og holder til i Øyer.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20 380 437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539 103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129 645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6 987 137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18 120 958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HAFJELL SKIUTLEIE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Hundervegen 106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2636 Øyer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27 51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sport@hafjell.no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891 843 232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HAFJELL SPORT AS</a:t>
            </a:r>
          </a:p>
        </p:txBody>
      </p:sp>
    </p:spTree>
  </p:cSld>
  <p:clrMapOvr>
    <a:masterClrMapping xmlns:a="http://schemas.openxmlformats.org/drawingml/2006/main"/>
  </p:clrMapOvr>
</p:sld>
</file>