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8c66aabc4246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3c8ac6a5bf41f3"/>
  </p:sldMasterIdLst>
  <p:sldIdLst>
    <p:sldId xmlns:r="http://schemas.openxmlformats.org/officeDocument/2006/relationships" id="256" r:id="R12d2525b5cae4568"/>
    <p:sldId xmlns:r="http://schemas.openxmlformats.org/officeDocument/2006/relationships" id="257" r:id="R63aadc92b3cf4f58"/>
    <p:sldId xmlns:r="http://schemas.openxmlformats.org/officeDocument/2006/relationships" id="258" r:id="Rbe8538d464e5432f"/>
    <p:sldId xmlns:r="http://schemas.openxmlformats.org/officeDocument/2006/relationships" id="259" r:id="Rf3780bda7979483e"/>
    <p:sldId xmlns:r="http://schemas.openxmlformats.org/officeDocument/2006/relationships" id="260" r:id="R23e1101593d54ab7"/>
    <p:sldId xmlns:r="http://schemas.openxmlformats.org/officeDocument/2006/relationships" id="261" r:id="Rd8fbc2e4bd5848a9"/>
    <p:sldId xmlns:r="http://schemas.openxmlformats.org/officeDocument/2006/relationships" id="262" r:id="R2af1bc7f606e47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3c8ac6a5bf41f3" /><Relationship Type="http://schemas.openxmlformats.org/officeDocument/2006/relationships/slide" Target="/ppt/slides/slide1.xml" Id="R12d2525b5cae4568" /><Relationship Type="http://schemas.openxmlformats.org/officeDocument/2006/relationships/slide" Target="/ppt/slides/slide2.xml" Id="R63aadc92b3cf4f58" /><Relationship Type="http://schemas.openxmlformats.org/officeDocument/2006/relationships/slide" Target="/ppt/slides/slide3.xml" Id="Rbe8538d464e5432f" /><Relationship Type="http://schemas.openxmlformats.org/officeDocument/2006/relationships/slide" Target="/ppt/slides/slide4.xml" Id="Rf3780bda7979483e" /><Relationship Type="http://schemas.openxmlformats.org/officeDocument/2006/relationships/slide" Target="/ppt/slides/slide5.xml" Id="R23e1101593d54ab7" /><Relationship Type="http://schemas.openxmlformats.org/officeDocument/2006/relationships/slide" Target="/ppt/slides/slide6.xml" Id="Rd8fbc2e4bd5848a9" /><Relationship Type="http://schemas.openxmlformats.org/officeDocument/2006/relationships/slide" Target="/ppt/slides/slide7.xml" Id="R2af1bc7f606e47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dbe6b4960942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c176b3594492a" /><Relationship Type="http://schemas.openxmlformats.org/officeDocument/2006/relationships/theme" Target="/ppt/slideMasters/theme/theme1.xml" Id="R3f7d48786e1347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2c176b359449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ed734306340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09bf0275047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f5885148742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3e977f6cf41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5b183097c43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5656efb794d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0a2f66f5042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FROG HOLLOW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 HOLLOW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 HOLLOW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 HOLLOW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 HOLLOW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 HOLLOW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45 166 095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45 166 095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 HOLLOW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GRETHE OLSEN SANTANA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 HOLLOW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Fred. Olsens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34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891 990 642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 HOLLOW AS</a:t>
            </a:r>
          </a:p>
        </p:txBody>
      </p:sp>
    </p:spTree>
  </p:cSld>
  <p:clrMapOvr>
    <a:masterClrMapping xmlns:a="http://schemas.openxmlformats.org/drawingml/2006/main"/>
  </p:clrMapOvr>
</p:sld>
</file>