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e9d2dbb479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962635b285417a"/>
  </p:sldMasterIdLst>
  <p:sldIdLst>
    <p:sldId xmlns:r="http://schemas.openxmlformats.org/officeDocument/2006/relationships" id="256" r:id="Raf8ae25c76bf4f38"/>
    <p:sldId xmlns:r="http://schemas.openxmlformats.org/officeDocument/2006/relationships" id="257" r:id="R3ed76a2ada814ea6"/>
    <p:sldId xmlns:r="http://schemas.openxmlformats.org/officeDocument/2006/relationships" id="258" r:id="R162343822b3f4072"/>
    <p:sldId xmlns:r="http://schemas.openxmlformats.org/officeDocument/2006/relationships" id="259" r:id="Rdcf3676cf1b5403c"/>
    <p:sldId xmlns:r="http://schemas.openxmlformats.org/officeDocument/2006/relationships" id="260" r:id="Rcfba524b8aef4c85"/>
    <p:sldId xmlns:r="http://schemas.openxmlformats.org/officeDocument/2006/relationships" id="261" r:id="Red46e05e58ad493e"/>
    <p:sldId xmlns:r="http://schemas.openxmlformats.org/officeDocument/2006/relationships" id="262" r:id="Rd3491d969a21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62635b285417a" /><Relationship Type="http://schemas.openxmlformats.org/officeDocument/2006/relationships/slide" Target="/ppt/slides/slide1.xml" Id="Raf8ae25c76bf4f38" /><Relationship Type="http://schemas.openxmlformats.org/officeDocument/2006/relationships/slide" Target="/ppt/slides/slide2.xml" Id="R3ed76a2ada814ea6" /><Relationship Type="http://schemas.openxmlformats.org/officeDocument/2006/relationships/slide" Target="/ppt/slides/slide3.xml" Id="R162343822b3f4072" /><Relationship Type="http://schemas.openxmlformats.org/officeDocument/2006/relationships/slide" Target="/ppt/slides/slide4.xml" Id="Rdcf3676cf1b5403c" /><Relationship Type="http://schemas.openxmlformats.org/officeDocument/2006/relationships/slide" Target="/ppt/slides/slide5.xml" Id="Rcfba524b8aef4c85" /><Relationship Type="http://schemas.openxmlformats.org/officeDocument/2006/relationships/slide" Target="/ppt/slides/slide6.xml" Id="Red46e05e58ad493e" /><Relationship Type="http://schemas.openxmlformats.org/officeDocument/2006/relationships/slide" Target="/ppt/slides/slide7.xml" Id="Rd3491d969a21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1fbea731c42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ccf0bfb6b4022" /><Relationship Type="http://schemas.openxmlformats.org/officeDocument/2006/relationships/theme" Target="/ppt/slideMasters/theme/theme1.xml" Id="Raf6282634742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ccf0bfb6b40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ed50e36b6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aa6800f9c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64baed2da48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71e005afe42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d03284ba8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89a7471d943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dbe5a07a8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DYRSKUEVEGEN 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DYRSKUEVEGEN 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DYRSKUEVEGEN 9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DYRSKUEVEGEN 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DYRSKUEVEGEN 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DYRSKUEVEGEN 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10 911 606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22 686 152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DYRSKUEVEGEN 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DYRSKUEVEGEN 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Dyrskuevegen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892 118 922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DYRSKUEVEGEN 9 AS</a:t>
            </a:r>
          </a:p>
        </p:txBody>
      </p:sp>
    </p:spTree>
  </p:cSld>
  <p:clrMapOvr>
    <a:masterClrMapping xmlns:a="http://schemas.openxmlformats.org/drawingml/2006/main"/>
  </p:clrMapOvr>
</p:sld>
</file>