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a0a0a35b5e42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7361d60dc34a71"/>
  </p:sldMasterIdLst>
  <p:sldIdLst>
    <p:sldId xmlns:r="http://schemas.openxmlformats.org/officeDocument/2006/relationships" id="256" r:id="R7ca93730d4754f3b"/>
    <p:sldId xmlns:r="http://schemas.openxmlformats.org/officeDocument/2006/relationships" id="257" r:id="R3ea7f3167c5c4613"/>
    <p:sldId xmlns:r="http://schemas.openxmlformats.org/officeDocument/2006/relationships" id="258" r:id="Rbd4a67fe0128467b"/>
    <p:sldId xmlns:r="http://schemas.openxmlformats.org/officeDocument/2006/relationships" id="259" r:id="Race2644103d443a9"/>
    <p:sldId xmlns:r="http://schemas.openxmlformats.org/officeDocument/2006/relationships" id="260" r:id="Ra3a889ce3520497d"/>
    <p:sldId xmlns:r="http://schemas.openxmlformats.org/officeDocument/2006/relationships" id="261" r:id="R347c6d7089204d38"/>
    <p:sldId xmlns:r="http://schemas.openxmlformats.org/officeDocument/2006/relationships" id="262" r:id="R50d52b92925143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7361d60dc34a71" /><Relationship Type="http://schemas.openxmlformats.org/officeDocument/2006/relationships/slide" Target="/ppt/slides/slide1.xml" Id="R7ca93730d4754f3b" /><Relationship Type="http://schemas.openxmlformats.org/officeDocument/2006/relationships/slide" Target="/ppt/slides/slide2.xml" Id="R3ea7f3167c5c4613" /><Relationship Type="http://schemas.openxmlformats.org/officeDocument/2006/relationships/slide" Target="/ppt/slides/slide3.xml" Id="Rbd4a67fe0128467b" /><Relationship Type="http://schemas.openxmlformats.org/officeDocument/2006/relationships/slide" Target="/ppt/slides/slide4.xml" Id="Race2644103d443a9" /><Relationship Type="http://schemas.openxmlformats.org/officeDocument/2006/relationships/slide" Target="/ppt/slides/slide5.xml" Id="Ra3a889ce3520497d" /><Relationship Type="http://schemas.openxmlformats.org/officeDocument/2006/relationships/slide" Target="/ppt/slides/slide6.xml" Id="R347c6d7089204d38" /><Relationship Type="http://schemas.openxmlformats.org/officeDocument/2006/relationships/slide" Target="/ppt/slides/slide7.xml" Id="R50d52b92925143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b714db0e434e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6461d13d84259" /><Relationship Type="http://schemas.openxmlformats.org/officeDocument/2006/relationships/theme" Target="/ppt/slideMasters/theme/theme1.xml" Id="R6b8428c6e8244f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f6461d13d842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dd77d6fe54b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8f18ce6a449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fe41ae1e34d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824d47a954c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70f893c1740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a528be3d041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ed6fd886940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ØEN HYTTEBYGG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ØEN HYTTEBYGG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ØEN HYTTEBYGG AS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ØEN HYTTEBYGG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ØEN HYTTEBYGG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ØEN HYTTEBYGG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69 880 517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6 931 612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5 395 430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3 518 548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17 901 461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ØEN HYTTEBYGG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T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LMA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 ØEN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ØEN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AUVE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VEGARD LØVOLD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ØEN HYTTEBYGG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Lienvegen 155B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09 16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post@oenhytte.no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www.oenhytte.no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892 353 662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ØEN HYTTEBYGG AS</a:t>
            </a:r>
          </a:p>
        </p:txBody>
      </p:sp>
    </p:spTree>
  </p:cSld>
  <p:clrMapOvr>
    <a:masterClrMapping xmlns:a="http://schemas.openxmlformats.org/drawingml/2006/main"/>
  </p:clrMapOvr>
</p:sld>
</file>