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30f5499cb48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1b720acc8443a"/>
  </p:sldMasterIdLst>
  <p:sldIdLst>
    <p:sldId xmlns:r="http://schemas.openxmlformats.org/officeDocument/2006/relationships" id="256" r:id="R0ae70d9995264bc8"/>
    <p:sldId xmlns:r="http://schemas.openxmlformats.org/officeDocument/2006/relationships" id="257" r:id="R71e1fed9413f42ea"/>
    <p:sldId xmlns:r="http://schemas.openxmlformats.org/officeDocument/2006/relationships" id="258" r:id="Rb095ae5910da46d7"/>
    <p:sldId xmlns:r="http://schemas.openxmlformats.org/officeDocument/2006/relationships" id="259" r:id="Rcdbcb123308841d0"/>
    <p:sldId xmlns:r="http://schemas.openxmlformats.org/officeDocument/2006/relationships" id="260" r:id="Rb8de3fdaf8bc4dd1"/>
    <p:sldId xmlns:r="http://schemas.openxmlformats.org/officeDocument/2006/relationships" id="261" r:id="R6ccca9091dfa4e4a"/>
    <p:sldId xmlns:r="http://schemas.openxmlformats.org/officeDocument/2006/relationships" id="262" r:id="R93609463fe61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1b720acc8443a" /><Relationship Type="http://schemas.openxmlformats.org/officeDocument/2006/relationships/slide" Target="/ppt/slides/slide1.xml" Id="R0ae70d9995264bc8" /><Relationship Type="http://schemas.openxmlformats.org/officeDocument/2006/relationships/slide" Target="/ppt/slides/slide2.xml" Id="R71e1fed9413f42ea" /><Relationship Type="http://schemas.openxmlformats.org/officeDocument/2006/relationships/slide" Target="/ppt/slides/slide3.xml" Id="Rb095ae5910da46d7" /><Relationship Type="http://schemas.openxmlformats.org/officeDocument/2006/relationships/slide" Target="/ppt/slides/slide4.xml" Id="Rcdbcb123308841d0" /><Relationship Type="http://schemas.openxmlformats.org/officeDocument/2006/relationships/slide" Target="/ppt/slides/slide5.xml" Id="Rb8de3fdaf8bc4dd1" /><Relationship Type="http://schemas.openxmlformats.org/officeDocument/2006/relationships/slide" Target="/ppt/slides/slide6.xml" Id="R6ccca9091dfa4e4a" /><Relationship Type="http://schemas.openxmlformats.org/officeDocument/2006/relationships/slide" Target="/ppt/slides/slide7.xml" Id="R93609463fe61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210d3560c4e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4c7dabe71447d" /><Relationship Type="http://schemas.openxmlformats.org/officeDocument/2006/relationships/theme" Target="/ppt/slideMasters/theme/theme1.xml" Id="Rd780f342faec48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f4c7dabe7144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5a7e6de2a41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7d5093eb647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968c93c9e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59cad532946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2a2fd10d349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c25ba13a540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caf07fbe14f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HADARHUS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HADARHUS AS ble etablert [år] og holder til i Hareid.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30 036 453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369 923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2 887 219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19 112 954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KVAMMEN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GISKEØDEGÅRD BALSNES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6060 Hareid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892 624 992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HADARHUS AS</a:t>
            </a:r>
          </a:p>
        </p:txBody>
      </p:sp>
    </p:spTree>
  </p:cSld>
  <p:clrMapOvr>
    <a:masterClrMapping xmlns:a="http://schemas.openxmlformats.org/drawingml/2006/main"/>
  </p:clrMapOvr>
</p:sld>
</file>