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56d1f6feb47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8c7156e48045e2"/>
  </p:sldMasterIdLst>
  <p:sldIdLst>
    <p:sldId xmlns:r="http://schemas.openxmlformats.org/officeDocument/2006/relationships" id="256" r:id="R013e9388807c44be"/>
    <p:sldId xmlns:r="http://schemas.openxmlformats.org/officeDocument/2006/relationships" id="257" r:id="R448e13e1aa1b4b86"/>
    <p:sldId xmlns:r="http://schemas.openxmlformats.org/officeDocument/2006/relationships" id="258" r:id="R4c0bd30ba54f4afb"/>
    <p:sldId xmlns:r="http://schemas.openxmlformats.org/officeDocument/2006/relationships" id="259" r:id="R8b2400e6512c462b"/>
    <p:sldId xmlns:r="http://schemas.openxmlformats.org/officeDocument/2006/relationships" id="260" r:id="Rb327f1a92e254404"/>
    <p:sldId xmlns:r="http://schemas.openxmlformats.org/officeDocument/2006/relationships" id="261" r:id="Rb377252808f24d1a"/>
    <p:sldId xmlns:r="http://schemas.openxmlformats.org/officeDocument/2006/relationships" id="262" r:id="Rb52f1ed9a771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c7156e48045e2" /><Relationship Type="http://schemas.openxmlformats.org/officeDocument/2006/relationships/slide" Target="/ppt/slides/slide1.xml" Id="R013e9388807c44be" /><Relationship Type="http://schemas.openxmlformats.org/officeDocument/2006/relationships/slide" Target="/ppt/slides/slide2.xml" Id="R448e13e1aa1b4b86" /><Relationship Type="http://schemas.openxmlformats.org/officeDocument/2006/relationships/slide" Target="/ppt/slides/slide3.xml" Id="R4c0bd30ba54f4afb" /><Relationship Type="http://schemas.openxmlformats.org/officeDocument/2006/relationships/slide" Target="/ppt/slides/slide4.xml" Id="R8b2400e6512c462b" /><Relationship Type="http://schemas.openxmlformats.org/officeDocument/2006/relationships/slide" Target="/ppt/slides/slide5.xml" Id="Rb327f1a92e254404" /><Relationship Type="http://schemas.openxmlformats.org/officeDocument/2006/relationships/slide" Target="/ppt/slides/slide6.xml" Id="Rb377252808f24d1a" /><Relationship Type="http://schemas.openxmlformats.org/officeDocument/2006/relationships/slide" Target="/ppt/slides/slide7.xml" Id="Rb52f1ed9a771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76b2c47f043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e287067f64343" /><Relationship Type="http://schemas.openxmlformats.org/officeDocument/2006/relationships/theme" Target="/ppt/slideMasters/theme/theme1.xml" Id="R4c5511769dd14a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fe287067f643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cdb0d033d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c70277dd249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8cec0c04749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9f6d29d13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8c0f7bd0b49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2b1205a514b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3c59ae72042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BÅTSFJORDVEIEN 2 AS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896 598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358 400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314 508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4 094 947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4 724 794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 HANSEN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9801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95 25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firmapost@bendb.no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892 708 592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BÅTSFJORDVEIEN 2 AS</a:t>
            </a:r>
          </a:p>
        </p:txBody>
      </p:sp>
    </p:spTree>
  </p:cSld>
  <p:clrMapOvr>
    <a:masterClrMapping xmlns:a="http://schemas.openxmlformats.org/drawingml/2006/main"/>
  </p:clrMapOvr>
</p:sld>
</file>