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3748fb2f6f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289c79f8f24354"/>
  </p:sldMasterIdLst>
  <p:sldIdLst>
    <p:sldId xmlns:r="http://schemas.openxmlformats.org/officeDocument/2006/relationships" id="256" r:id="Rb916227cf2e842ae"/>
    <p:sldId xmlns:r="http://schemas.openxmlformats.org/officeDocument/2006/relationships" id="257" r:id="R59bdb478d9e24f2c"/>
    <p:sldId xmlns:r="http://schemas.openxmlformats.org/officeDocument/2006/relationships" id="258" r:id="R8f1101c1db3146b0"/>
    <p:sldId xmlns:r="http://schemas.openxmlformats.org/officeDocument/2006/relationships" id="259" r:id="Rbb4fe8b9620b458a"/>
    <p:sldId xmlns:r="http://schemas.openxmlformats.org/officeDocument/2006/relationships" id="260" r:id="Rdc646be56b2a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89c79f8f24354" /><Relationship Type="http://schemas.openxmlformats.org/officeDocument/2006/relationships/slide" Target="/ppt/slides/slide1.xml" Id="Rb916227cf2e842ae" /><Relationship Type="http://schemas.openxmlformats.org/officeDocument/2006/relationships/slide" Target="/ppt/slides/slide2.xml" Id="R59bdb478d9e24f2c" /><Relationship Type="http://schemas.openxmlformats.org/officeDocument/2006/relationships/slide" Target="/ppt/slides/slide3.xml" Id="R8f1101c1db3146b0" /><Relationship Type="http://schemas.openxmlformats.org/officeDocument/2006/relationships/slide" Target="/ppt/slides/slide4.xml" Id="Rbb4fe8b9620b458a" /><Relationship Type="http://schemas.openxmlformats.org/officeDocument/2006/relationships/slide" Target="/ppt/slides/slide5.xml" Id="Rdc646be56b2a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dece6aead44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d3c1e788f4fb4" /><Relationship Type="http://schemas.openxmlformats.org/officeDocument/2006/relationships/theme" Target="/ppt/slideMasters/theme/theme1.xml" Id="Rec6b03e8a55a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ad3c1e788f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2666680a1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946b9198841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1ac33495a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86f863ca941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f223673b3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LAKSAA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LAKSAA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892 873 682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