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b81fbc6b524f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f5e96890834a35"/>
  </p:sldMasterIdLst>
  <p:sldIdLst>
    <p:sldId xmlns:r="http://schemas.openxmlformats.org/officeDocument/2006/relationships" id="256" r:id="R0973a7d0e0474eec"/>
    <p:sldId xmlns:r="http://schemas.openxmlformats.org/officeDocument/2006/relationships" id="257" r:id="R998719b63da34ee6"/>
    <p:sldId xmlns:r="http://schemas.openxmlformats.org/officeDocument/2006/relationships" id="258" r:id="R61d5a0852bb24aec"/>
    <p:sldId xmlns:r="http://schemas.openxmlformats.org/officeDocument/2006/relationships" id="259" r:id="R949833861ee645d2"/>
    <p:sldId xmlns:r="http://schemas.openxmlformats.org/officeDocument/2006/relationships" id="260" r:id="Raa2194a854e54fe5"/>
    <p:sldId xmlns:r="http://schemas.openxmlformats.org/officeDocument/2006/relationships" id="261" r:id="Rceaf503d78ec45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f5e96890834a35" /><Relationship Type="http://schemas.openxmlformats.org/officeDocument/2006/relationships/slide" Target="/ppt/slides/slide1.xml" Id="R0973a7d0e0474eec" /><Relationship Type="http://schemas.openxmlformats.org/officeDocument/2006/relationships/slide" Target="/ppt/slides/slide2.xml" Id="R998719b63da34ee6" /><Relationship Type="http://schemas.openxmlformats.org/officeDocument/2006/relationships/slide" Target="/ppt/slides/slide3.xml" Id="R61d5a0852bb24aec" /><Relationship Type="http://schemas.openxmlformats.org/officeDocument/2006/relationships/slide" Target="/ppt/slides/slide4.xml" Id="R949833861ee645d2" /><Relationship Type="http://schemas.openxmlformats.org/officeDocument/2006/relationships/slide" Target="/ppt/slides/slide5.xml" Id="Raa2194a854e54fe5" /><Relationship Type="http://schemas.openxmlformats.org/officeDocument/2006/relationships/slide" Target="/ppt/slides/slide6.xml" Id="Rceaf503d78ec45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d76b0103ed46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6f475b54524616" /><Relationship Type="http://schemas.openxmlformats.org/officeDocument/2006/relationships/theme" Target="/ppt/slideMasters/theme/theme1.xml" Id="R4f9394348bb244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6f475b545246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c5746bcf414e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93e737e9fe40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575223b04f41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485057290d4f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3f0ca66b949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2150c36c794f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GEMO CAPITAL CONSULTING LIMITED NUF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 NUF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GEMO CAPITAL CONSULTING LIMITED NUF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 NUF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 NUF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 NUF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−51 973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−537 176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7 512 335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 NUF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Måseskjærveien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5035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95 33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monica.lislerud@bergento.no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893 136 142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 NUF</a:t>
            </a:r>
          </a:p>
        </p:txBody>
      </p:sp>
    </p:spTree>
  </p:cSld>
  <p:clrMapOvr>
    <a:masterClrMapping xmlns:a="http://schemas.openxmlformats.org/drawingml/2006/main"/>
  </p:clrMapOvr>
</p:sld>
</file>