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aa8704d43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2a78bf7564a96"/>
  </p:sldMasterIdLst>
  <p:sldIdLst>
    <p:sldId xmlns:r="http://schemas.openxmlformats.org/officeDocument/2006/relationships" id="256" r:id="R0b71930375d34e5c"/>
    <p:sldId xmlns:r="http://schemas.openxmlformats.org/officeDocument/2006/relationships" id="257" r:id="Rd039ef29bd4f4533"/>
    <p:sldId xmlns:r="http://schemas.openxmlformats.org/officeDocument/2006/relationships" id="258" r:id="Rc387b39ef9404c5e"/>
    <p:sldId xmlns:r="http://schemas.openxmlformats.org/officeDocument/2006/relationships" id="259" r:id="Ref66164fb9dc4ab5"/>
    <p:sldId xmlns:r="http://schemas.openxmlformats.org/officeDocument/2006/relationships" id="260" r:id="Rf83e1bdf061a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2a78bf7564a96" /><Relationship Type="http://schemas.openxmlformats.org/officeDocument/2006/relationships/slide" Target="/ppt/slides/slide1.xml" Id="R0b71930375d34e5c" /><Relationship Type="http://schemas.openxmlformats.org/officeDocument/2006/relationships/slide" Target="/ppt/slides/slide2.xml" Id="Rd039ef29bd4f4533" /><Relationship Type="http://schemas.openxmlformats.org/officeDocument/2006/relationships/slide" Target="/ppt/slides/slide3.xml" Id="Rc387b39ef9404c5e" /><Relationship Type="http://schemas.openxmlformats.org/officeDocument/2006/relationships/slide" Target="/ppt/slides/slide4.xml" Id="Ref66164fb9dc4ab5" /><Relationship Type="http://schemas.openxmlformats.org/officeDocument/2006/relationships/slide" Target="/ppt/slides/slide5.xml" Id="Rf83e1bdf061a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304c7c95a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9b7c3a24496c" /><Relationship Type="http://schemas.openxmlformats.org/officeDocument/2006/relationships/theme" Target="/ppt/slideMasters/theme/theme1.xml" Id="Re1d375630a79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f9b7c3a24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efa9076c343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094bb5df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8bb97ae84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ef10442b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35e57ad3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LAB-TEC LABORATORIEUTSTYR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LAB-TEC LABORATORIEUTSTYR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894 077 832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