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b9eef7edab4e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64b1c212c64e79"/>
  </p:sldMasterIdLst>
  <p:sldIdLst>
    <p:sldId xmlns:r="http://schemas.openxmlformats.org/officeDocument/2006/relationships" id="256" r:id="Re9f9466be1354e7c"/>
    <p:sldId xmlns:r="http://schemas.openxmlformats.org/officeDocument/2006/relationships" id="257" r:id="R80b22ebc57b74a7d"/>
    <p:sldId xmlns:r="http://schemas.openxmlformats.org/officeDocument/2006/relationships" id="258" r:id="Rfd4d94ea475b4c17"/>
    <p:sldId xmlns:r="http://schemas.openxmlformats.org/officeDocument/2006/relationships" id="259" r:id="Rf011285e7fbd4ef2"/>
    <p:sldId xmlns:r="http://schemas.openxmlformats.org/officeDocument/2006/relationships" id="260" r:id="Rf475ba3a9aab4d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64b1c212c64e79" /><Relationship Type="http://schemas.openxmlformats.org/officeDocument/2006/relationships/slide" Target="/ppt/slides/slide1.xml" Id="Re9f9466be1354e7c" /><Relationship Type="http://schemas.openxmlformats.org/officeDocument/2006/relationships/slide" Target="/ppt/slides/slide2.xml" Id="R80b22ebc57b74a7d" /><Relationship Type="http://schemas.openxmlformats.org/officeDocument/2006/relationships/slide" Target="/ppt/slides/slide3.xml" Id="Rfd4d94ea475b4c17" /><Relationship Type="http://schemas.openxmlformats.org/officeDocument/2006/relationships/slide" Target="/ppt/slides/slide4.xml" Id="Rf011285e7fbd4ef2" /><Relationship Type="http://schemas.openxmlformats.org/officeDocument/2006/relationships/slide" Target="/ppt/slides/slide5.xml" Id="Rf475ba3a9aab4d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f1176b0c3a41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b406020f648dc" /><Relationship Type="http://schemas.openxmlformats.org/officeDocument/2006/relationships/theme" Target="/ppt/slideMasters/theme/theme1.xml" Id="R72c924588fd04d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7b406020f648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e194efadc4f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33a07b65643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32162fbaf42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b0a4700d845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31710b3ff42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AUSKAR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AUSKAR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AUSKAR LTD ble etablert [år] og holder til i Cf39 0bl Porth.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AUSKAR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AUSKAR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AUSKAR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 Cemetery Road, Porth, Mid Glamorgan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Cf39 0bl Porth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894 293 632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AUSKAR LTD</a:t>
            </a:r>
          </a:p>
        </p:txBody>
      </p:sp>
    </p:spTree>
  </p:cSld>
  <p:clrMapOvr>
    <a:masterClrMapping xmlns:a="http://schemas.openxmlformats.org/drawingml/2006/main"/>
  </p:clrMapOvr>
</p:sld>
</file>