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a7a720caf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dace2978242ce"/>
  </p:sldMasterIdLst>
  <p:sldIdLst>
    <p:sldId xmlns:r="http://schemas.openxmlformats.org/officeDocument/2006/relationships" id="256" r:id="Rb11d4656c65b48e0"/>
    <p:sldId xmlns:r="http://schemas.openxmlformats.org/officeDocument/2006/relationships" id="257" r:id="R365eb15f3c6a4b2e"/>
    <p:sldId xmlns:r="http://schemas.openxmlformats.org/officeDocument/2006/relationships" id="258" r:id="Re74264eff15f400f"/>
    <p:sldId xmlns:r="http://schemas.openxmlformats.org/officeDocument/2006/relationships" id="259" r:id="Rc9e9b563e1dd47df"/>
    <p:sldId xmlns:r="http://schemas.openxmlformats.org/officeDocument/2006/relationships" id="260" r:id="Rb6596ba6c12e4949"/>
    <p:sldId xmlns:r="http://schemas.openxmlformats.org/officeDocument/2006/relationships" id="261" r:id="R0be0c1fead7b4029"/>
    <p:sldId xmlns:r="http://schemas.openxmlformats.org/officeDocument/2006/relationships" id="262" r:id="R20770cb31def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dace2978242ce" /><Relationship Type="http://schemas.openxmlformats.org/officeDocument/2006/relationships/slide" Target="/ppt/slides/slide1.xml" Id="Rb11d4656c65b48e0" /><Relationship Type="http://schemas.openxmlformats.org/officeDocument/2006/relationships/slide" Target="/ppt/slides/slide2.xml" Id="R365eb15f3c6a4b2e" /><Relationship Type="http://schemas.openxmlformats.org/officeDocument/2006/relationships/slide" Target="/ppt/slides/slide3.xml" Id="Re74264eff15f400f" /><Relationship Type="http://schemas.openxmlformats.org/officeDocument/2006/relationships/slide" Target="/ppt/slides/slide4.xml" Id="Rc9e9b563e1dd47df" /><Relationship Type="http://schemas.openxmlformats.org/officeDocument/2006/relationships/slide" Target="/ppt/slides/slide5.xml" Id="Rb6596ba6c12e4949" /><Relationship Type="http://schemas.openxmlformats.org/officeDocument/2006/relationships/slide" Target="/ppt/slides/slide6.xml" Id="R0be0c1fead7b4029" /><Relationship Type="http://schemas.openxmlformats.org/officeDocument/2006/relationships/slide" Target="/ppt/slides/slide7.xml" Id="R20770cb31def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62c4a314e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f2e2f34a948bd" /><Relationship Type="http://schemas.openxmlformats.org/officeDocument/2006/relationships/theme" Target="/ppt/slideMasters/theme/theme1.xml" Id="Re668dced0430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f2e2f34a9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645db4b5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243ab8046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c75b25e1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14e4cbc5e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952dbe04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327bb692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762e4eb3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TUVA PROSJEKTINVEST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TUVA PROSJEKTINVEST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4 253 888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29 436 103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TANGEDAL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Langmyrveien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eta@prosjektpartners.no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894 544 112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