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0d809b26d743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ced669c8fc4e09"/>
  </p:sldMasterIdLst>
  <p:sldIdLst>
    <p:sldId xmlns:r="http://schemas.openxmlformats.org/officeDocument/2006/relationships" id="256" r:id="R027c9cd04a574f79"/>
    <p:sldId xmlns:r="http://schemas.openxmlformats.org/officeDocument/2006/relationships" id="257" r:id="R45debd4e03664917"/>
    <p:sldId xmlns:r="http://schemas.openxmlformats.org/officeDocument/2006/relationships" id="258" r:id="Ra5f1b203703644d9"/>
    <p:sldId xmlns:r="http://schemas.openxmlformats.org/officeDocument/2006/relationships" id="259" r:id="Rdabccc1473374a26"/>
    <p:sldId xmlns:r="http://schemas.openxmlformats.org/officeDocument/2006/relationships" id="260" r:id="Rdae4e47a52dd441c"/>
    <p:sldId xmlns:r="http://schemas.openxmlformats.org/officeDocument/2006/relationships" id="261" r:id="Re13b63f19e6e4041"/>
    <p:sldId xmlns:r="http://schemas.openxmlformats.org/officeDocument/2006/relationships" id="262" r:id="Rb1f251ac4b0842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ed669c8fc4e09" /><Relationship Type="http://schemas.openxmlformats.org/officeDocument/2006/relationships/slide" Target="/ppt/slides/slide1.xml" Id="R027c9cd04a574f79" /><Relationship Type="http://schemas.openxmlformats.org/officeDocument/2006/relationships/slide" Target="/ppt/slides/slide2.xml" Id="R45debd4e03664917" /><Relationship Type="http://schemas.openxmlformats.org/officeDocument/2006/relationships/slide" Target="/ppt/slides/slide3.xml" Id="Ra5f1b203703644d9" /><Relationship Type="http://schemas.openxmlformats.org/officeDocument/2006/relationships/slide" Target="/ppt/slides/slide4.xml" Id="Rdabccc1473374a26" /><Relationship Type="http://schemas.openxmlformats.org/officeDocument/2006/relationships/slide" Target="/ppt/slides/slide5.xml" Id="Rdae4e47a52dd441c" /><Relationship Type="http://schemas.openxmlformats.org/officeDocument/2006/relationships/slide" Target="/ppt/slides/slide6.xml" Id="Re13b63f19e6e4041" /><Relationship Type="http://schemas.openxmlformats.org/officeDocument/2006/relationships/slide" Target="/ppt/slides/slide7.xml" Id="Rb1f251ac4b0842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25cf51b0443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049257c4a4e12" /><Relationship Type="http://schemas.openxmlformats.org/officeDocument/2006/relationships/theme" Target="/ppt/slideMasters/theme/theme1.xml" Id="Rc8c66bb16e4b4a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049257c4a4e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941043c014d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1c447b2cd4b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1739925a24d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110e53f4343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ae7a4074f46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01f9c9eb147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93452c0894a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VSR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2 475 649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 SVEIN PETTER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MBO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BIRGITTE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Wilses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84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895 715 212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