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1a2a54ab1a41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19e9e471734030"/>
  </p:sldMasterIdLst>
  <p:sldIdLst>
    <p:sldId xmlns:r="http://schemas.openxmlformats.org/officeDocument/2006/relationships" id="256" r:id="R8bbc117fe2b04aa1"/>
    <p:sldId xmlns:r="http://schemas.openxmlformats.org/officeDocument/2006/relationships" id="257" r:id="Rbe0317cd47a14235"/>
    <p:sldId xmlns:r="http://schemas.openxmlformats.org/officeDocument/2006/relationships" id="258" r:id="R26ee9105b3ad41cb"/>
    <p:sldId xmlns:r="http://schemas.openxmlformats.org/officeDocument/2006/relationships" id="259" r:id="R7f71b263ce0d4d23"/>
    <p:sldId xmlns:r="http://schemas.openxmlformats.org/officeDocument/2006/relationships" id="260" r:id="R04e85867536c414e"/>
    <p:sldId xmlns:r="http://schemas.openxmlformats.org/officeDocument/2006/relationships" id="261" r:id="Rfaeb987f58054452"/>
    <p:sldId xmlns:r="http://schemas.openxmlformats.org/officeDocument/2006/relationships" id="262" r:id="R78025d2b3520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9e9e471734030" /><Relationship Type="http://schemas.openxmlformats.org/officeDocument/2006/relationships/slide" Target="/ppt/slides/slide1.xml" Id="R8bbc117fe2b04aa1" /><Relationship Type="http://schemas.openxmlformats.org/officeDocument/2006/relationships/slide" Target="/ppt/slides/slide2.xml" Id="Rbe0317cd47a14235" /><Relationship Type="http://schemas.openxmlformats.org/officeDocument/2006/relationships/slide" Target="/ppt/slides/slide3.xml" Id="R26ee9105b3ad41cb" /><Relationship Type="http://schemas.openxmlformats.org/officeDocument/2006/relationships/slide" Target="/ppt/slides/slide4.xml" Id="R7f71b263ce0d4d23" /><Relationship Type="http://schemas.openxmlformats.org/officeDocument/2006/relationships/slide" Target="/ppt/slides/slide5.xml" Id="R04e85867536c414e" /><Relationship Type="http://schemas.openxmlformats.org/officeDocument/2006/relationships/slide" Target="/ppt/slides/slide6.xml" Id="Rfaeb987f58054452" /><Relationship Type="http://schemas.openxmlformats.org/officeDocument/2006/relationships/slide" Target="/ppt/slides/slide7.xml" Id="R78025d2b3520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1f8e6908e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a7f09ca464f8f" /><Relationship Type="http://schemas.openxmlformats.org/officeDocument/2006/relationships/theme" Target="/ppt/slideMasters/theme/theme1.xml" Id="R725f4e8df26742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1a7f09ca46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4eab81e3748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450717720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2f6a877e9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6ef24e6354e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d88cfcbc14c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7b20ec67d41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1a87a2d75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TEKL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TEKL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−912 613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BYGG INGENIØRENE PEDERSEN OG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KRISTIAN KRISTIANSEN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ANDREAS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JENS F MALDE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TORVALD FRIVOLD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 etg, Vesterveien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895 964 042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TEKL AS</a:t>
            </a:r>
          </a:p>
        </p:txBody>
      </p:sp>
    </p:spTree>
  </p:cSld>
  <p:clrMapOvr>
    <a:masterClrMapping xmlns:a="http://schemas.openxmlformats.org/drawingml/2006/main"/>
  </p:clrMapOvr>
</p:sld>
</file>