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6940624e5c44dc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dc13e7516294b9c"/>
  </p:sldMasterIdLst>
  <p:sldIdLst>
    <p:sldId xmlns:r="http://schemas.openxmlformats.org/officeDocument/2006/relationships" id="256" r:id="R8f9b45bf952b4cf3"/>
    <p:sldId xmlns:r="http://schemas.openxmlformats.org/officeDocument/2006/relationships" id="257" r:id="R7c6114c7de3942ff"/>
    <p:sldId xmlns:r="http://schemas.openxmlformats.org/officeDocument/2006/relationships" id="258" r:id="Raceb6b6b52e349fa"/>
    <p:sldId xmlns:r="http://schemas.openxmlformats.org/officeDocument/2006/relationships" id="259" r:id="R13cde62d75994384"/>
    <p:sldId xmlns:r="http://schemas.openxmlformats.org/officeDocument/2006/relationships" id="260" r:id="Rac72078f52f0483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dc13e7516294b9c" /><Relationship Type="http://schemas.openxmlformats.org/officeDocument/2006/relationships/slide" Target="/ppt/slides/slide1.xml" Id="R8f9b45bf952b4cf3" /><Relationship Type="http://schemas.openxmlformats.org/officeDocument/2006/relationships/slide" Target="/ppt/slides/slide2.xml" Id="R7c6114c7de3942ff" /><Relationship Type="http://schemas.openxmlformats.org/officeDocument/2006/relationships/slide" Target="/ppt/slides/slide3.xml" Id="Raceb6b6b52e349fa" /><Relationship Type="http://schemas.openxmlformats.org/officeDocument/2006/relationships/slide" Target="/ppt/slides/slide4.xml" Id="R13cde62d75994384" /><Relationship Type="http://schemas.openxmlformats.org/officeDocument/2006/relationships/slide" Target="/ppt/slides/slide5.xml" Id="Rac72078f52f0483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2dca6b1996d482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094983d09440a4" /><Relationship Type="http://schemas.openxmlformats.org/officeDocument/2006/relationships/theme" Target="/ppt/slideMasters/theme/theme1.xml" Id="R65648875834c4a5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6094983d09440a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5fb6a80efc426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932e4bdea4408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1b423dd89d4f2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6cb588e9854b0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4ae5c5a1f645b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BRATTSKARVEN EIENDOMSUTVIKLING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BRATTSKARVEN EIENDOMSUTVIKLING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BRATTSKARVEN EIENDOMSUTVIKLING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BRATTSKARVEN EIENDOMSUTVIKLING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BRATTSKARVEN EIENDOMSUTVIKLING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BRATTSKARVEN EIENDOMSUTVIKLING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896 390 902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BRATTSKARVEN EIENDOMSUTVIKLING AS</a:t>
            </a:r>
          </a:p>
        </p:txBody>
      </p:sp>
    </p:spTree>
  </p:cSld>
  <p:clrMapOvr>
    <a:masterClrMapping xmlns:a="http://schemas.openxmlformats.org/drawingml/2006/main"/>
  </p:clrMapOvr>
</p:sld>
</file>