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ae9acd849246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0978a2dbef4938"/>
  </p:sldMasterIdLst>
  <p:sldIdLst>
    <p:sldId xmlns:r="http://schemas.openxmlformats.org/officeDocument/2006/relationships" id="256" r:id="Ra90b89871cae4654"/>
    <p:sldId xmlns:r="http://schemas.openxmlformats.org/officeDocument/2006/relationships" id="257" r:id="R9ae9a9e160d44321"/>
    <p:sldId xmlns:r="http://schemas.openxmlformats.org/officeDocument/2006/relationships" id="258" r:id="R644415cb67f544bb"/>
    <p:sldId xmlns:r="http://schemas.openxmlformats.org/officeDocument/2006/relationships" id="259" r:id="Rcd92ab7c04d24e6c"/>
    <p:sldId xmlns:r="http://schemas.openxmlformats.org/officeDocument/2006/relationships" id="260" r:id="Rbd4ccde0d2e844fd"/>
    <p:sldId xmlns:r="http://schemas.openxmlformats.org/officeDocument/2006/relationships" id="261" r:id="R7b6709bc47134c1b"/>
    <p:sldId xmlns:r="http://schemas.openxmlformats.org/officeDocument/2006/relationships" id="262" r:id="R9fa394f84af742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0978a2dbef4938" /><Relationship Type="http://schemas.openxmlformats.org/officeDocument/2006/relationships/slide" Target="/ppt/slides/slide1.xml" Id="Ra90b89871cae4654" /><Relationship Type="http://schemas.openxmlformats.org/officeDocument/2006/relationships/slide" Target="/ppt/slides/slide2.xml" Id="R9ae9a9e160d44321" /><Relationship Type="http://schemas.openxmlformats.org/officeDocument/2006/relationships/slide" Target="/ppt/slides/slide3.xml" Id="R644415cb67f544bb" /><Relationship Type="http://schemas.openxmlformats.org/officeDocument/2006/relationships/slide" Target="/ppt/slides/slide4.xml" Id="Rcd92ab7c04d24e6c" /><Relationship Type="http://schemas.openxmlformats.org/officeDocument/2006/relationships/slide" Target="/ppt/slides/slide5.xml" Id="Rbd4ccde0d2e844fd" /><Relationship Type="http://schemas.openxmlformats.org/officeDocument/2006/relationships/slide" Target="/ppt/slides/slide6.xml" Id="R7b6709bc47134c1b" /><Relationship Type="http://schemas.openxmlformats.org/officeDocument/2006/relationships/slide" Target="/ppt/slides/slide7.xml" Id="R9fa394f84af742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142885b69c44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7be5ca5b264e77" /><Relationship Type="http://schemas.openxmlformats.org/officeDocument/2006/relationships/theme" Target="/ppt/slideMasters/theme/theme1.xml" Id="R8843ebd9c6c44e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7be5ca5b264e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607c40d8a14e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b21a6dcd445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0a5d6a542b4c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8d5cbadac4f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0d241ee5c48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4a71eb46742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d4e9d4e2b547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KLAVENESS MARINE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KLAVENESS MARINE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KLAVENESS MARINE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KLAVENESS MARINE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KLAVENESS MARINE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KLAVENESS MARINE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88 830 295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2 565 673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−66 596 013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1 765 174 260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2 992 110 079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KLAVENESS MARINE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KAK SHIPPING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KKN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KAK SHIPPING INVEST AS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KKN INVEST AS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TEK EIER AS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KLAVENESS MARINE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Harbitzalléen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39 85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www.klavenessmarine.com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896 713 132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KLAVENESS MARINE HOLDING AS</a:t>
            </a:r>
          </a:p>
        </p:txBody>
      </p:sp>
    </p:spTree>
  </p:cSld>
  <p:clrMapOvr>
    <a:masterClrMapping xmlns:a="http://schemas.openxmlformats.org/drawingml/2006/main"/>
  </p:clrMapOvr>
</p:sld>
</file>