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e31176cef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30ccba31a4744"/>
  </p:sldMasterIdLst>
  <p:sldIdLst>
    <p:sldId xmlns:r="http://schemas.openxmlformats.org/officeDocument/2006/relationships" id="256" r:id="R5a610cde85f2410a"/>
    <p:sldId xmlns:r="http://schemas.openxmlformats.org/officeDocument/2006/relationships" id="257" r:id="R3a21d05af193466e"/>
    <p:sldId xmlns:r="http://schemas.openxmlformats.org/officeDocument/2006/relationships" id="258" r:id="Rafec5335cad541d3"/>
    <p:sldId xmlns:r="http://schemas.openxmlformats.org/officeDocument/2006/relationships" id="259" r:id="Rf4d5722c2d5f4e4b"/>
    <p:sldId xmlns:r="http://schemas.openxmlformats.org/officeDocument/2006/relationships" id="260" r:id="R6386aa2d70b74c54"/>
    <p:sldId xmlns:r="http://schemas.openxmlformats.org/officeDocument/2006/relationships" id="261" r:id="R482f5ca1673b42c7"/>
    <p:sldId xmlns:r="http://schemas.openxmlformats.org/officeDocument/2006/relationships" id="262" r:id="R68c7cda7645549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30ccba31a4744" /><Relationship Type="http://schemas.openxmlformats.org/officeDocument/2006/relationships/slide" Target="/ppt/slides/slide1.xml" Id="R5a610cde85f2410a" /><Relationship Type="http://schemas.openxmlformats.org/officeDocument/2006/relationships/slide" Target="/ppt/slides/slide2.xml" Id="R3a21d05af193466e" /><Relationship Type="http://schemas.openxmlformats.org/officeDocument/2006/relationships/slide" Target="/ppt/slides/slide3.xml" Id="Rafec5335cad541d3" /><Relationship Type="http://schemas.openxmlformats.org/officeDocument/2006/relationships/slide" Target="/ppt/slides/slide4.xml" Id="Rf4d5722c2d5f4e4b" /><Relationship Type="http://schemas.openxmlformats.org/officeDocument/2006/relationships/slide" Target="/ppt/slides/slide5.xml" Id="R6386aa2d70b74c54" /><Relationship Type="http://schemas.openxmlformats.org/officeDocument/2006/relationships/slide" Target="/ppt/slides/slide6.xml" Id="R482f5ca1673b42c7" /><Relationship Type="http://schemas.openxmlformats.org/officeDocument/2006/relationships/slide" Target="/ppt/slides/slide7.xml" Id="R68c7cda7645549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6b19695884c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da1132f55433a" /><Relationship Type="http://schemas.openxmlformats.org/officeDocument/2006/relationships/theme" Target="/ppt/slideMasters/theme/theme1.xml" Id="R1bf83efdd6fe49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da1132f5543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9514408c1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a9518cdb5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c5a0b5a87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4ad43bf6143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c61a56cb42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2312752af4a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318d4a936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COFOUNDER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COFOUNDER MANAGEMENT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13 310 337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1 462 306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6 059 960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INOVA MANAGEMENT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HOLDING AS  –  26,1 %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PODRICK INVEST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KOLSTOE INVEST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SANTOS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896 848 402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