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1200f84be4b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4eb2a8d28a4e7a"/>
  </p:sldMasterIdLst>
  <p:sldIdLst>
    <p:sldId xmlns:r="http://schemas.openxmlformats.org/officeDocument/2006/relationships" id="256" r:id="Rd6c0eefbc5004b00"/>
    <p:sldId xmlns:r="http://schemas.openxmlformats.org/officeDocument/2006/relationships" id="257" r:id="R0ca0612164f342ce"/>
    <p:sldId xmlns:r="http://schemas.openxmlformats.org/officeDocument/2006/relationships" id="258" r:id="R3873cf870a544708"/>
    <p:sldId xmlns:r="http://schemas.openxmlformats.org/officeDocument/2006/relationships" id="259" r:id="R9f55b279aea04436"/>
    <p:sldId xmlns:r="http://schemas.openxmlformats.org/officeDocument/2006/relationships" id="260" r:id="R1a959edafc794ebe"/>
    <p:sldId xmlns:r="http://schemas.openxmlformats.org/officeDocument/2006/relationships" id="261" r:id="R2a3efed3ab5743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eb2a8d28a4e7a" /><Relationship Type="http://schemas.openxmlformats.org/officeDocument/2006/relationships/slide" Target="/ppt/slides/slide1.xml" Id="Rd6c0eefbc5004b00" /><Relationship Type="http://schemas.openxmlformats.org/officeDocument/2006/relationships/slide" Target="/ppt/slides/slide2.xml" Id="R0ca0612164f342ce" /><Relationship Type="http://schemas.openxmlformats.org/officeDocument/2006/relationships/slide" Target="/ppt/slides/slide3.xml" Id="R3873cf870a544708" /><Relationship Type="http://schemas.openxmlformats.org/officeDocument/2006/relationships/slide" Target="/ppt/slides/slide4.xml" Id="R9f55b279aea04436" /><Relationship Type="http://schemas.openxmlformats.org/officeDocument/2006/relationships/slide" Target="/ppt/slides/slide5.xml" Id="R1a959edafc794ebe" /><Relationship Type="http://schemas.openxmlformats.org/officeDocument/2006/relationships/slide" Target="/ppt/slides/slide6.xml" Id="R2a3efed3ab5743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0c6c78851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6dd7b93c84726" /><Relationship Type="http://schemas.openxmlformats.org/officeDocument/2006/relationships/theme" Target="/ppt/slideMasters/theme/theme1.xml" Id="R44b1dff0d105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6dd7b93c847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ef7c934ef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7339fbf8a46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1a99ce6aa41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f7f68d52244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3deeef97b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565272649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797 702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1 259 793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1 986 861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Parkenga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office@nordia.group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www.nordia.group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897 019 132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 HOLDING AS</a:t>
            </a:r>
          </a:p>
        </p:txBody>
      </p:sp>
    </p:spTree>
  </p:cSld>
  <p:clrMapOvr>
    <a:masterClrMapping xmlns:a="http://schemas.openxmlformats.org/drawingml/2006/main"/>
  </p:clrMapOvr>
</p:sld>
</file>