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3125517e044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4737be141402b"/>
  </p:sldMasterIdLst>
  <p:sldIdLst>
    <p:sldId xmlns:r="http://schemas.openxmlformats.org/officeDocument/2006/relationships" id="256" r:id="R5c238f4e57954508"/>
    <p:sldId xmlns:r="http://schemas.openxmlformats.org/officeDocument/2006/relationships" id="257" r:id="Rc96203804b0d4c5f"/>
    <p:sldId xmlns:r="http://schemas.openxmlformats.org/officeDocument/2006/relationships" id="258" r:id="Ra6aea7a8cecc497a"/>
    <p:sldId xmlns:r="http://schemas.openxmlformats.org/officeDocument/2006/relationships" id="259" r:id="R58b47674d3394fa8"/>
    <p:sldId xmlns:r="http://schemas.openxmlformats.org/officeDocument/2006/relationships" id="260" r:id="R41780c56e7b74ed3"/>
    <p:sldId xmlns:r="http://schemas.openxmlformats.org/officeDocument/2006/relationships" id="261" r:id="Rd3bf49f8827a4b58"/>
    <p:sldId xmlns:r="http://schemas.openxmlformats.org/officeDocument/2006/relationships" id="262" r:id="R272225917071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4737be141402b" /><Relationship Type="http://schemas.openxmlformats.org/officeDocument/2006/relationships/slide" Target="/ppt/slides/slide1.xml" Id="R5c238f4e57954508" /><Relationship Type="http://schemas.openxmlformats.org/officeDocument/2006/relationships/slide" Target="/ppt/slides/slide2.xml" Id="Rc96203804b0d4c5f" /><Relationship Type="http://schemas.openxmlformats.org/officeDocument/2006/relationships/slide" Target="/ppt/slides/slide3.xml" Id="Ra6aea7a8cecc497a" /><Relationship Type="http://schemas.openxmlformats.org/officeDocument/2006/relationships/slide" Target="/ppt/slides/slide4.xml" Id="R58b47674d3394fa8" /><Relationship Type="http://schemas.openxmlformats.org/officeDocument/2006/relationships/slide" Target="/ppt/slides/slide5.xml" Id="R41780c56e7b74ed3" /><Relationship Type="http://schemas.openxmlformats.org/officeDocument/2006/relationships/slide" Target="/ppt/slides/slide6.xml" Id="Rd3bf49f8827a4b58" /><Relationship Type="http://schemas.openxmlformats.org/officeDocument/2006/relationships/slide" Target="/ppt/slides/slide7.xml" Id="R272225917071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b69015bf5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09654bdc406c" /><Relationship Type="http://schemas.openxmlformats.org/officeDocument/2006/relationships/theme" Target="/ppt/slideMasters/theme/theme1.xml" Id="R28685a3b1b29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309654bdc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eccd79f94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9ae69f417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6629eb3d3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5bc2bda2e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92e8f8db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0f704ff2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7c981171b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TUNK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10 106 055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11 441 161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 KNUT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Bogavegen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897 373 882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TUNK AS</a:t>
            </a:r>
          </a:p>
        </p:txBody>
      </p:sp>
    </p:spTree>
  </p:cSld>
  <p:clrMapOvr>
    <a:masterClrMapping xmlns:a="http://schemas.openxmlformats.org/drawingml/2006/main"/>
  </p:clrMapOvr>
</p:sld>
</file>