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d3a092ebc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4beeb6c904a4b"/>
  </p:sldMasterIdLst>
  <p:sldIdLst>
    <p:sldId xmlns:r="http://schemas.openxmlformats.org/officeDocument/2006/relationships" id="256" r:id="R71d0ee369df644f8"/>
    <p:sldId xmlns:r="http://schemas.openxmlformats.org/officeDocument/2006/relationships" id="257" r:id="R9b32e3306c804433"/>
    <p:sldId xmlns:r="http://schemas.openxmlformats.org/officeDocument/2006/relationships" id="258" r:id="Rd66ca45d20a04e56"/>
    <p:sldId xmlns:r="http://schemas.openxmlformats.org/officeDocument/2006/relationships" id="259" r:id="R978968a88c3f48ce"/>
    <p:sldId xmlns:r="http://schemas.openxmlformats.org/officeDocument/2006/relationships" id="260" r:id="R6f160ef3a32a43ad"/>
    <p:sldId xmlns:r="http://schemas.openxmlformats.org/officeDocument/2006/relationships" id="261" r:id="R868a1c719178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4beeb6c904a4b" /><Relationship Type="http://schemas.openxmlformats.org/officeDocument/2006/relationships/slide" Target="/ppt/slides/slide1.xml" Id="R71d0ee369df644f8" /><Relationship Type="http://schemas.openxmlformats.org/officeDocument/2006/relationships/slide" Target="/ppt/slides/slide2.xml" Id="R9b32e3306c804433" /><Relationship Type="http://schemas.openxmlformats.org/officeDocument/2006/relationships/slide" Target="/ppt/slides/slide3.xml" Id="Rd66ca45d20a04e56" /><Relationship Type="http://schemas.openxmlformats.org/officeDocument/2006/relationships/slide" Target="/ppt/slides/slide4.xml" Id="R978968a88c3f48ce" /><Relationship Type="http://schemas.openxmlformats.org/officeDocument/2006/relationships/slide" Target="/ppt/slides/slide5.xml" Id="R6f160ef3a32a43ad" /><Relationship Type="http://schemas.openxmlformats.org/officeDocument/2006/relationships/slide" Target="/ppt/slides/slide6.xml" Id="R868a1c719178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e29226f31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4d09260be46c3" /><Relationship Type="http://schemas.openxmlformats.org/officeDocument/2006/relationships/theme" Target="/ppt/slideMasters/theme/theme1.xml" Id="R697b7b6ec7cb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24d09260be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09e00994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8eb467b3046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1643bb000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ea71b9311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03d6c49324f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c5da15c7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