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b779037d9447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e292771d294857"/>
  </p:sldMasterIdLst>
  <p:sldIdLst>
    <p:sldId xmlns:r="http://schemas.openxmlformats.org/officeDocument/2006/relationships" id="256" r:id="Red36a4ced9ad44b5"/>
    <p:sldId xmlns:r="http://schemas.openxmlformats.org/officeDocument/2006/relationships" id="257" r:id="R6fbbd02aef5f49c2"/>
    <p:sldId xmlns:r="http://schemas.openxmlformats.org/officeDocument/2006/relationships" id="258" r:id="Rc24cb1166f7c4318"/>
    <p:sldId xmlns:r="http://schemas.openxmlformats.org/officeDocument/2006/relationships" id="259" r:id="Rb5195eba1e3d4f3f"/>
    <p:sldId xmlns:r="http://schemas.openxmlformats.org/officeDocument/2006/relationships" id="260" r:id="Rd109d78e469e4bcc"/>
    <p:sldId xmlns:r="http://schemas.openxmlformats.org/officeDocument/2006/relationships" id="261" r:id="R3cbdfb529c464e58"/>
    <p:sldId xmlns:r="http://schemas.openxmlformats.org/officeDocument/2006/relationships" id="262" r:id="Rbbedd108fb0245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e292771d294857" /><Relationship Type="http://schemas.openxmlformats.org/officeDocument/2006/relationships/slide" Target="/ppt/slides/slide1.xml" Id="Red36a4ced9ad44b5" /><Relationship Type="http://schemas.openxmlformats.org/officeDocument/2006/relationships/slide" Target="/ppt/slides/slide2.xml" Id="R6fbbd02aef5f49c2" /><Relationship Type="http://schemas.openxmlformats.org/officeDocument/2006/relationships/slide" Target="/ppt/slides/slide3.xml" Id="Rc24cb1166f7c4318" /><Relationship Type="http://schemas.openxmlformats.org/officeDocument/2006/relationships/slide" Target="/ppt/slides/slide4.xml" Id="Rb5195eba1e3d4f3f" /><Relationship Type="http://schemas.openxmlformats.org/officeDocument/2006/relationships/slide" Target="/ppt/slides/slide5.xml" Id="Rd109d78e469e4bcc" /><Relationship Type="http://schemas.openxmlformats.org/officeDocument/2006/relationships/slide" Target="/ppt/slides/slide6.xml" Id="R3cbdfb529c464e58" /><Relationship Type="http://schemas.openxmlformats.org/officeDocument/2006/relationships/slide" Target="/ppt/slides/slide7.xml" Id="Rbbedd108fb0245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8f5f7b17e94b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e83ffbce1c42cf" /><Relationship Type="http://schemas.openxmlformats.org/officeDocument/2006/relationships/theme" Target="/ppt/slideMasters/theme/theme1.xml" Id="R508c2cc9fd4b45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e83ffbce1c42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bd0adc24b349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90983740da47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78b49af2e64c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b141f1e81642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591ea935c74a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24c51167d74f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1f3d143ba64d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GAMP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GAMP AS ble etablert [år] og holder til i Moss.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−387 765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32 907 609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77 096 730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99 502 186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GUNNAR BORHAUG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Åslia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1512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897 750 392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GAMP AS</a:t>
            </a:r>
          </a:p>
        </p:txBody>
      </p:sp>
    </p:spTree>
  </p:cSld>
  <p:clrMapOvr>
    <a:masterClrMapping xmlns:a="http://schemas.openxmlformats.org/drawingml/2006/main"/>
  </p:clrMapOvr>
</p:sld>
</file>