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27baa55d741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f388308f64e79"/>
  </p:sldMasterIdLst>
  <p:sldIdLst>
    <p:sldId xmlns:r="http://schemas.openxmlformats.org/officeDocument/2006/relationships" id="256" r:id="Rab62866babf542f4"/>
    <p:sldId xmlns:r="http://schemas.openxmlformats.org/officeDocument/2006/relationships" id="257" r:id="R0241c958d8844518"/>
    <p:sldId xmlns:r="http://schemas.openxmlformats.org/officeDocument/2006/relationships" id="258" r:id="R85730e52ebaf4838"/>
    <p:sldId xmlns:r="http://schemas.openxmlformats.org/officeDocument/2006/relationships" id="259" r:id="Rd52e1904e9e34b52"/>
    <p:sldId xmlns:r="http://schemas.openxmlformats.org/officeDocument/2006/relationships" id="260" r:id="Ra5c396df549a4fd1"/>
    <p:sldId xmlns:r="http://schemas.openxmlformats.org/officeDocument/2006/relationships" id="261" r:id="Rc553b647ca41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f388308f64e79" /><Relationship Type="http://schemas.openxmlformats.org/officeDocument/2006/relationships/slide" Target="/ppt/slides/slide1.xml" Id="Rab62866babf542f4" /><Relationship Type="http://schemas.openxmlformats.org/officeDocument/2006/relationships/slide" Target="/ppt/slides/slide2.xml" Id="R0241c958d8844518" /><Relationship Type="http://schemas.openxmlformats.org/officeDocument/2006/relationships/slide" Target="/ppt/slides/slide3.xml" Id="R85730e52ebaf4838" /><Relationship Type="http://schemas.openxmlformats.org/officeDocument/2006/relationships/slide" Target="/ppt/slides/slide4.xml" Id="Rd52e1904e9e34b52" /><Relationship Type="http://schemas.openxmlformats.org/officeDocument/2006/relationships/slide" Target="/ppt/slides/slide5.xml" Id="Ra5c396df549a4fd1" /><Relationship Type="http://schemas.openxmlformats.org/officeDocument/2006/relationships/slide" Target="/ppt/slides/slide6.xml" Id="Rc553b647ca41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01c5f3bdd45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4719fc51d464c" /><Relationship Type="http://schemas.openxmlformats.org/officeDocument/2006/relationships/theme" Target="/ppt/slideMasters/theme/theme1.xml" Id="Rac086e3868a0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4719fc51d46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d715f7a174f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0e2139b6748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759640f1649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3de16be6a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447c8e7b3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fa5d2dc544f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SIGURD NORE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 NORE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897 768 402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