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a4f899160f4e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ef521c015344d5"/>
  </p:sldMasterIdLst>
  <p:sldIdLst>
    <p:sldId xmlns:r="http://schemas.openxmlformats.org/officeDocument/2006/relationships" id="256" r:id="R1b4d41ef17a2465c"/>
    <p:sldId xmlns:r="http://schemas.openxmlformats.org/officeDocument/2006/relationships" id="257" r:id="R9453f09c43324205"/>
    <p:sldId xmlns:r="http://schemas.openxmlformats.org/officeDocument/2006/relationships" id="258" r:id="Rba08547664954ed5"/>
    <p:sldId xmlns:r="http://schemas.openxmlformats.org/officeDocument/2006/relationships" id="259" r:id="Re4cab24588494ffe"/>
    <p:sldId xmlns:r="http://schemas.openxmlformats.org/officeDocument/2006/relationships" id="260" r:id="R7534ce7e83724463"/>
    <p:sldId xmlns:r="http://schemas.openxmlformats.org/officeDocument/2006/relationships" id="261" r:id="Re983c7034dad4309"/>
    <p:sldId xmlns:r="http://schemas.openxmlformats.org/officeDocument/2006/relationships" id="262" r:id="Rb5ac6883bba04b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ef521c015344d5" /><Relationship Type="http://schemas.openxmlformats.org/officeDocument/2006/relationships/slide" Target="/ppt/slides/slide1.xml" Id="R1b4d41ef17a2465c" /><Relationship Type="http://schemas.openxmlformats.org/officeDocument/2006/relationships/slide" Target="/ppt/slides/slide2.xml" Id="R9453f09c43324205" /><Relationship Type="http://schemas.openxmlformats.org/officeDocument/2006/relationships/slide" Target="/ppt/slides/slide3.xml" Id="Rba08547664954ed5" /><Relationship Type="http://schemas.openxmlformats.org/officeDocument/2006/relationships/slide" Target="/ppt/slides/slide4.xml" Id="Re4cab24588494ffe" /><Relationship Type="http://schemas.openxmlformats.org/officeDocument/2006/relationships/slide" Target="/ppt/slides/slide5.xml" Id="R7534ce7e83724463" /><Relationship Type="http://schemas.openxmlformats.org/officeDocument/2006/relationships/slide" Target="/ppt/slides/slide6.xml" Id="Re983c7034dad4309" /><Relationship Type="http://schemas.openxmlformats.org/officeDocument/2006/relationships/slide" Target="/ppt/slides/slide7.xml" Id="Rb5ac6883bba04b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057ace139d41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b500f375447ce" /><Relationship Type="http://schemas.openxmlformats.org/officeDocument/2006/relationships/theme" Target="/ppt/slideMasters/theme/theme1.xml" Id="Rea684e9461944e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db500f375447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41d1a72c84f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fe0475f424c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b18ef3cb049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5a590edc04d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7e670c1124f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3e05fc04442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a2b2df4a343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SMEDSRUD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SMEDSRUD AS ble etablert [år] og holder til i Fenstad.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14 798 170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13 528 926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14 127 568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SMEDSRUD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Århusvegen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2170 Fenstad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897 770 962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SMEDSRUD AS</a:t>
            </a:r>
          </a:p>
        </p:txBody>
      </p:sp>
    </p:spTree>
  </p:cSld>
  <p:clrMapOvr>
    <a:masterClrMapping xmlns:a="http://schemas.openxmlformats.org/drawingml/2006/main"/>
  </p:clrMapOvr>
</p:sld>
</file>