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fc3ed02e6a4d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bbfe966ad8466d"/>
  </p:sldMasterIdLst>
  <p:sldIdLst>
    <p:sldId xmlns:r="http://schemas.openxmlformats.org/officeDocument/2006/relationships" id="256" r:id="R0547b671e91b4ec7"/>
    <p:sldId xmlns:r="http://schemas.openxmlformats.org/officeDocument/2006/relationships" id="257" r:id="Rf5128cc597344271"/>
    <p:sldId xmlns:r="http://schemas.openxmlformats.org/officeDocument/2006/relationships" id="258" r:id="R6f8a2d6c2b7d461a"/>
    <p:sldId xmlns:r="http://schemas.openxmlformats.org/officeDocument/2006/relationships" id="259" r:id="R85dc355318754c4a"/>
    <p:sldId xmlns:r="http://schemas.openxmlformats.org/officeDocument/2006/relationships" id="260" r:id="R801a559b5d774189"/>
    <p:sldId xmlns:r="http://schemas.openxmlformats.org/officeDocument/2006/relationships" id="261" r:id="Rfba809acbd324def"/>
    <p:sldId xmlns:r="http://schemas.openxmlformats.org/officeDocument/2006/relationships" id="262" r:id="Re57f992441494f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bfe966ad8466d" /><Relationship Type="http://schemas.openxmlformats.org/officeDocument/2006/relationships/slide" Target="/ppt/slides/slide1.xml" Id="R0547b671e91b4ec7" /><Relationship Type="http://schemas.openxmlformats.org/officeDocument/2006/relationships/slide" Target="/ppt/slides/slide2.xml" Id="Rf5128cc597344271" /><Relationship Type="http://schemas.openxmlformats.org/officeDocument/2006/relationships/slide" Target="/ppt/slides/slide3.xml" Id="R6f8a2d6c2b7d461a" /><Relationship Type="http://schemas.openxmlformats.org/officeDocument/2006/relationships/slide" Target="/ppt/slides/slide4.xml" Id="R85dc355318754c4a" /><Relationship Type="http://schemas.openxmlformats.org/officeDocument/2006/relationships/slide" Target="/ppt/slides/slide5.xml" Id="R801a559b5d774189" /><Relationship Type="http://schemas.openxmlformats.org/officeDocument/2006/relationships/slide" Target="/ppt/slides/slide6.xml" Id="Rfba809acbd324def" /><Relationship Type="http://schemas.openxmlformats.org/officeDocument/2006/relationships/slide" Target="/ppt/slides/slide7.xml" Id="Re57f992441494f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4e060c6b5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7a2c30fc0490f" /><Relationship Type="http://schemas.openxmlformats.org/officeDocument/2006/relationships/theme" Target="/ppt/slideMasters/theme/theme1.xml" Id="R74bffecab9bc45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7a2c30fc0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0f1dd3b74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3581c3226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818b8e48643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8c1e33fc6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7590be7c442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ed6a7a98640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4d0882c1943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PSYKOLOGTJENESTER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PSYKOLOGTJENESTER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3 595 678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353 621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3 825 230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FOLLESØ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Kirkebrygga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knufoll@gmail.com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897 841 142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