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829cf3734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086653f194f21"/>
  </p:sldMasterIdLst>
  <p:sldIdLst>
    <p:sldId xmlns:r="http://schemas.openxmlformats.org/officeDocument/2006/relationships" id="256" r:id="R79b751f84648461c"/>
    <p:sldId xmlns:r="http://schemas.openxmlformats.org/officeDocument/2006/relationships" id="257" r:id="R486bd4259ba34a9a"/>
    <p:sldId xmlns:r="http://schemas.openxmlformats.org/officeDocument/2006/relationships" id="258" r:id="Re1f782536f1444d2"/>
    <p:sldId xmlns:r="http://schemas.openxmlformats.org/officeDocument/2006/relationships" id="259" r:id="R27a1fae419fb47cd"/>
    <p:sldId xmlns:r="http://schemas.openxmlformats.org/officeDocument/2006/relationships" id="260" r:id="R074320383361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086653f194f21" /><Relationship Type="http://schemas.openxmlformats.org/officeDocument/2006/relationships/slide" Target="/ppt/slides/slide1.xml" Id="R79b751f84648461c" /><Relationship Type="http://schemas.openxmlformats.org/officeDocument/2006/relationships/slide" Target="/ppt/slides/slide2.xml" Id="R486bd4259ba34a9a" /><Relationship Type="http://schemas.openxmlformats.org/officeDocument/2006/relationships/slide" Target="/ppt/slides/slide3.xml" Id="Re1f782536f1444d2" /><Relationship Type="http://schemas.openxmlformats.org/officeDocument/2006/relationships/slide" Target="/ppt/slides/slide4.xml" Id="R27a1fae419fb47cd" /><Relationship Type="http://schemas.openxmlformats.org/officeDocument/2006/relationships/slide" Target="/ppt/slides/slide5.xml" Id="R074320383361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e13aa3ca0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ed39a81345d5" /><Relationship Type="http://schemas.openxmlformats.org/officeDocument/2006/relationships/theme" Target="/ppt/slideMasters/theme/theme1.xml" Id="Rcb36ecd47ded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aed39a813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66b788a8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ddbc06ed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7c14d5a3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24d10bd1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feb0bb611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FILTERSERVICE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897 980 452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FILTERSERVICE AS</a:t>
            </a:r>
          </a:p>
        </p:txBody>
      </p:sp>
    </p:spTree>
  </p:cSld>
  <p:clrMapOvr>
    <a:masterClrMapping xmlns:a="http://schemas.openxmlformats.org/drawingml/2006/main"/>
  </p:clrMapOvr>
</p:sld>
</file>