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89cda077c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a6b84dd0e48dd"/>
  </p:sldMasterIdLst>
  <p:sldIdLst>
    <p:sldId xmlns:r="http://schemas.openxmlformats.org/officeDocument/2006/relationships" id="256" r:id="R2bf97d9e07fb49e4"/>
    <p:sldId xmlns:r="http://schemas.openxmlformats.org/officeDocument/2006/relationships" id="257" r:id="R409644afbf1148a1"/>
    <p:sldId xmlns:r="http://schemas.openxmlformats.org/officeDocument/2006/relationships" id="258" r:id="Rb5dbf2019d044f99"/>
    <p:sldId xmlns:r="http://schemas.openxmlformats.org/officeDocument/2006/relationships" id="259" r:id="R4c4191891b2c45d4"/>
    <p:sldId xmlns:r="http://schemas.openxmlformats.org/officeDocument/2006/relationships" id="260" r:id="R56341322f9bf4aed"/>
    <p:sldId xmlns:r="http://schemas.openxmlformats.org/officeDocument/2006/relationships" id="261" r:id="R393abe39312c4ad3"/>
    <p:sldId xmlns:r="http://schemas.openxmlformats.org/officeDocument/2006/relationships" id="262" r:id="R26b5b50ba0d3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a6b84dd0e48dd" /><Relationship Type="http://schemas.openxmlformats.org/officeDocument/2006/relationships/slide" Target="/ppt/slides/slide1.xml" Id="R2bf97d9e07fb49e4" /><Relationship Type="http://schemas.openxmlformats.org/officeDocument/2006/relationships/slide" Target="/ppt/slides/slide2.xml" Id="R409644afbf1148a1" /><Relationship Type="http://schemas.openxmlformats.org/officeDocument/2006/relationships/slide" Target="/ppt/slides/slide3.xml" Id="Rb5dbf2019d044f99" /><Relationship Type="http://schemas.openxmlformats.org/officeDocument/2006/relationships/slide" Target="/ppt/slides/slide4.xml" Id="R4c4191891b2c45d4" /><Relationship Type="http://schemas.openxmlformats.org/officeDocument/2006/relationships/slide" Target="/ppt/slides/slide5.xml" Id="R56341322f9bf4aed" /><Relationship Type="http://schemas.openxmlformats.org/officeDocument/2006/relationships/slide" Target="/ppt/slides/slide6.xml" Id="R393abe39312c4ad3" /><Relationship Type="http://schemas.openxmlformats.org/officeDocument/2006/relationships/slide" Target="/ppt/slides/slide7.xml" Id="R26b5b50ba0d3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8b7ab09fd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4585b40640bd" /><Relationship Type="http://schemas.openxmlformats.org/officeDocument/2006/relationships/theme" Target="/ppt/slideMasters/theme/theme1.xml" Id="R9ec052396edd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94585b406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d4b83deaa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9bd8ca9a3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54ba6b28f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d5e7017af48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3403d18e5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3b522f0ee4a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d9585f3d0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ASIAN PÅ TORVET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ASIAN PÅ TORVET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726 255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 RAY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 TIMMY WING FUK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96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nancykwok66@yahoo.se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898 461 572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