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77598ca6cc4f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e43aabec3f4833"/>
  </p:sldMasterIdLst>
  <p:sldIdLst>
    <p:sldId xmlns:r="http://schemas.openxmlformats.org/officeDocument/2006/relationships" id="256" r:id="Ra7cdbe852c294f46"/>
    <p:sldId xmlns:r="http://schemas.openxmlformats.org/officeDocument/2006/relationships" id="257" r:id="R651b29d69e4a4a9c"/>
    <p:sldId xmlns:r="http://schemas.openxmlformats.org/officeDocument/2006/relationships" id="258" r:id="Rc6564ac05e014efe"/>
    <p:sldId xmlns:r="http://schemas.openxmlformats.org/officeDocument/2006/relationships" id="259" r:id="Rb834e5f9ddcc4be7"/>
    <p:sldId xmlns:r="http://schemas.openxmlformats.org/officeDocument/2006/relationships" id="260" r:id="Rffd3be0ce0d846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e43aabec3f4833" /><Relationship Type="http://schemas.openxmlformats.org/officeDocument/2006/relationships/slide" Target="/ppt/slides/slide1.xml" Id="Ra7cdbe852c294f46" /><Relationship Type="http://schemas.openxmlformats.org/officeDocument/2006/relationships/slide" Target="/ppt/slides/slide2.xml" Id="R651b29d69e4a4a9c" /><Relationship Type="http://schemas.openxmlformats.org/officeDocument/2006/relationships/slide" Target="/ppt/slides/slide3.xml" Id="Rc6564ac05e014efe" /><Relationship Type="http://schemas.openxmlformats.org/officeDocument/2006/relationships/slide" Target="/ppt/slides/slide4.xml" Id="Rb834e5f9ddcc4be7" /><Relationship Type="http://schemas.openxmlformats.org/officeDocument/2006/relationships/slide" Target="/ppt/slides/slide5.xml" Id="Rffd3be0ce0d846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8ee450cc445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24417aba647d4" /><Relationship Type="http://schemas.openxmlformats.org/officeDocument/2006/relationships/theme" Target="/ppt/slideMasters/theme/theme1.xml" Id="R2d210e45a60f44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824417aba647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89a35482c45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92e3c5c2146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17107f9b74a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ddba48c8e4b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35f2ee87b44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 SOLUTIONS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898 486 702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 SOLUTIONS AS</a:t>
            </a:r>
          </a:p>
        </p:txBody>
      </p:sp>
    </p:spTree>
  </p:cSld>
  <p:clrMapOvr>
    <a:masterClrMapping xmlns:a="http://schemas.openxmlformats.org/drawingml/2006/main"/>
  </p:clrMapOvr>
</p:sld>
</file>