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f1c4d128e43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fe6abb1f342f6"/>
  </p:sldMasterIdLst>
  <p:sldIdLst>
    <p:sldId xmlns:r="http://schemas.openxmlformats.org/officeDocument/2006/relationships" id="256" r:id="Rb76b6e84998d4644"/>
    <p:sldId xmlns:r="http://schemas.openxmlformats.org/officeDocument/2006/relationships" id="257" r:id="R21a3fae203d24881"/>
    <p:sldId xmlns:r="http://schemas.openxmlformats.org/officeDocument/2006/relationships" id="258" r:id="Re0f8018d61e64359"/>
    <p:sldId xmlns:r="http://schemas.openxmlformats.org/officeDocument/2006/relationships" id="259" r:id="R7fd0a7599d8c468b"/>
    <p:sldId xmlns:r="http://schemas.openxmlformats.org/officeDocument/2006/relationships" id="260" r:id="R5ac329acd3aa47d1"/>
    <p:sldId xmlns:r="http://schemas.openxmlformats.org/officeDocument/2006/relationships" id="261" r:id="Rc77ebe1e8b65413f"/>
    <p:sldId xmlns:r="http://schemas.openxmlformats.org/officeDocument/2006/relationships" id="262" r:id="Re08094315073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fe6abb1f342f6" /><Relationship Type="http://schemas.openxmlformats.org/officeDocument/2006/relationships/slide" Target="/ppt/slides/slide1.xml" Id="Rb76b6e84998d4644" /><Relationship Type="http://schemas.openxmlformats.org/officeDocument/2006/relationships/slide" Target="/ppt/slides/slide2.xml" Id="R21a3fae203d24881" /><Relationship Type="http://schemas.openxmlformats.org/officeDocument/2006/relationships/slide" Target="/ppt/slides/slide3.xml" Id="Re0f8018d61e64359" /><Relationship Type="http://schemas.openxmlformats.org/officeDocument/2006/relationships/slide" Target="/ppt/slides/slide4.xml" Id="R7fd0a7599d8c468b" /><Relationship Type="http://schemas.openxmlformats.org/officeDocument/2006/relationships/slide" Target="/ppt/slides/slide5.xml" Id="R5ac329acd3aa47d1" /><Relationship Type="http://schemas.openxmlformats.org/officeDocument/2006/relationships/slide" Target="/ppt/slides/slide6.xml" Id="Rc77ebe1e8b65413f" /><Relationship Type="http://schemas.openxmlformats.org/officeDocument/2006/relationships/slide" Target="/ppt/slides/slide7.xml" Id="Re08094315073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d1f6d2f5e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867ccb2174d6d" /><Relationship Type="http://schemas.openxmlformats.org/officeDocument/2006/relationships/theme" Target="/ppt/slideMasters/theme/theme1.xml" Id="R4e3990adadc1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867ccb217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de0393956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1bd923b343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6535b044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866de104d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d6b72c2bd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84f525eb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0157901df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PÅL TONGA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TONGA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16 241 966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29 441 105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JUUL TONGA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898 831 442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PÅL TONGA HOLDING AS</a:t>
            </a:r>
          </a:p>
        </p:txBody>
      </p:sp>
    </p:spTree>
  </p:cSld>
  <p:clrMapOvr>
    <a:masterClrMapping xmlns:a="http://schemas.openxmlformats.org/drawingml/2006/main"/>
  </p:clrMapOvr>
</p:sld>
</file>