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691c2ce6e45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3e6161590d461b"/>
  </p:sldMasterIdLst>
  <p:sldIdLst>
    <p:sldId xmlns:r="http://schemas.openxmlformats.org/officeDocument/2006/relationships" id="256" r:id="Rc06bd4b91f6c4fd5"/>
    <p:sldId xmlns:r="http://schemas.openxmlformats.org/officeDocument/2006/relationships" id="257" r:id="Rd2986d78c68c4b99"/>
    <p:sldId xmlns:r="http://schemas.openxmlformats.org/officeDocument/2006/relationships" id="258" r:id="R1c9728897c854042"/>
    <p:sldId xmlns:r="http://schemas.openxmlformats.org/officeDocument/2006/relationships" id="259" r:id="R766f8e7b19904eec"/>
    <p:sldId xmlns:r="http://schemas.openxmlformats.org/officeDocument/2006/relationships" id="260" r:id="R806143eb67454cdc"/>
    <p:sldId xmlns:r="http://schemas.openxmlformats.org/officeDocument/2006/relationships" id="261" r:id="R07616f3fef4c4d87"/>
    <p:sldId xmlns:r="http://schemas.openxmlformats.org/officeDocument/2006/relationships" id="262" r:id="R24a99a5ee5e342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e6161590d461b" /><Relationship Type="http://schemas.openxmlformats.org/officeDocument/2006/relationships/slide" Target="/ppt/slides/slide1.xml" Id="Rc06bd4b91f6c4fd5" /><Relationship Type="http://schemas.openxmlformats.org/officeDocument/2006/relationships/slide" Target="/ppt/slides/slide2.xml" Id="Rd2986d78c68c4b99" /><Relationship Type="http://schemas.openxmlformats.org/officeDocument/2006/relationships/slide" Target="/ppt/slides/slide3.xml" Id="R1c9728897c854042" /><Relationship Type="http://schemas.openxmlformats.org/officeDocument/2006/relationships/slide" Target="/ppt/slides/slide4.xml" Id="R766f8e7b19904eec" /><Relationship Type="http://schemas.openxmlformats.org/officeDocument/2006/relationships/slide" Target="/ppt/slides/slide5.xml" Id="R806143eb67454cdc" /><Relationship Type="http://schemas.openxmlformats.org/officeDocument/2006/relationships/slide" Target="/ppt/slides/slide6.xml" Id="R07616f3fef4c4d87" /><Relationship Type="http://schemas.openxmlformats.org/officeDocument/2006/relationships/slide" Target="/ppt/slides/slide7.xml" Id="R24a99a5ee5e342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1b19d717e47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28be7e1f640c5" /><Relationship Type="http://schemas.openxmlformats.org/officeDocument/2006/relationships/theme" Target="/ppt/slideMasters/theme/theme1.xml" Id="Rbcf32fe19f7049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128be7e1f6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38797e9f74f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dd0566274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820f87ada42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cf3fab32a47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b3e6f991e41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9ea7ddb1148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1b33999bd48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WEIDER MOEN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WEIDER MOEN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−188 212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35 572 868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35 596 076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WEIDER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Engfaret 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ivarweidermoen@gmail.com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899 173 392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