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31f072794041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26e47803934ce7"/>
  </p:sldMasterIdLst>
  <p:sldIdLst>
    <p:sldId xmlns:r="http://schemas.openxmlformats.org/officeDocument/2006/relationships" id="256" r:id="Rf96a4fefd11c4bc5"/>
    <p:sldId xmlns:r="http://schemas.openxmlformats.org/officeDocument/2006/relationships" id="257" r:id="R66c063045633404a"/>
    <p:sldId xmlns:r="http://schemas.openxmlformats.org/officeDocument/2006/relationships" id="258" r:id="R0d5235b1031540d5"/>
    <p:sldId xmlns:r="http://schemas.openxmlformats.org/officeDocument/2006/relationships" id="259" r:id="R4f1297014834437b"/>
    <p:sldId xmlns:r="http://schemas.openxmlformats.org/officeDocument/2006/relationships" id="260" r:id="Rbf2af23a1b454286"/>
    <p:sldId xmlns:r="http://schemas.openxmlformats.org/officeDocument/2006/relationships" id="261" r:id="Rf0c43bd4889745ee"/>
    <p:sldId xmlns:r="http://schemas.openxmlformats.org/officeDocument/2006/relationships" id="262" r:id="Rbdd97e4ca21d4f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26e47803934ce7" /><Relationship Type="http://schemas.openxmlformats.org/officeDocument/2006/relationships/slide" Target="/ppt/slides/slide1.xml" Id="Rf96a4fefd11c4bc5" /><Relationship Type="http://schemas.openxmlformats.org/officeDocument/2006/relationships/slide" Target="/ppt/slides/slide2.xml" Id="R66c063045633404a" /><Relationship Type="http://schemas.openxmlformats.org/officeDocument/2006/relationships/slide" Target="/ppt/slides/slide3.xml" Id="R0d5235b1031540d5" /><Relationship Type="http://schemas.openxmlformats.org/officeDocument/2006/relationships/slide" Target="/ppt/slides/slide4.xml" Id="R4f1297014834437b" /><Relationship Type="http://schemas.openxmlformats.org/officeDocument/2006/relationships/slide" Target="/ppt/slides/slide5.xml" Id="Rbf2af23a1b454286" /><Relationship Type="http://schemas.openxmlformats.org/officeDocument/2006/relationships/slide" Target="/ppt/slides/slide6.xml" Id="Rf0c43bd4889745ee" /><Relationship Type="http://schemas.openxmlformats.org/officeDocument/2006/relationships/slide" Target="/ppt/slides/slide7.xml" Id="Rbdd97e4ca21d4f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f3ba4f32724c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8403e1f394362" /><Relationship Type="http://schemas.openxmlformats.org/officeDocument/2006/relationships/theme" Target="/ppt/slideMasters/theme/theme1.xml" Id="R90560ef0efa04d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e8403e1f3943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783ff263c44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0ea7b6a2d4a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e58241dd342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46b1bf8cc40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99783cd5c4b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8279eca734d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5ceb4b57b4c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ØKERN TRAFIKKSKOLER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ØKERN TRAFIKKSKOLER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ØKERN TRAFIKKSKOLER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ØKERN TRAFIKKSKOLER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ØKERN TRAFIKKSKOLER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ØKERN TRAFIKKSKOLER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4 947 290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−86 099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864 994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3 154 971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ØKERN TRAFIKKSKOLER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GRAVERMOEN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ØKERN TRAFIKKSKOLER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Aker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899 228 022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ØKERN TRAFIKKSKOLER AS</a:t>
            </a:r>
          </a:p>
        </p:txBody>
      </p:sp>
    </p:spTree>
  </p:cSld>
  <p:clrMapOvr>
    <a:masterClrMapping xmlns:a="http://schemas.openxmlformats.org/drawingml/2006/main"/>
  </p:clrMapOvr>
</p:sld>
</file>