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c72d23a94141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279b8604e44b2c"/>
  </p:sldMasterIdLst>
  <p:sldIdLst>
    <p:sldId xmlns:r="http://schemas.openxmlformats.org/officeDocument/2006/relationships" id="256" r:id="R6460cbb2bf6f40b9"/>
    <p:sldId xmlns:r="http://schemas.openxmlformats.org/officeDocument/2006/relationships" id="257" r:id="R6b4ded4dddf14c08"/>
    <p:sldId xmlns:r="http://schemas.openxmlformats.org/officeDocument/2006/relationships" id="258" r:id="Rf927232b98a048dc"/>
    <p:sldId xmlns:r="http://schemas.openxmlformats.org/officeDocument/2006/relationships" id="259" r:id="R7c81062401b1414d"/>
    <p:sldId xmlns:r="http://schemas.openxmlformats.org/officeDocument/2006/relationships" id="260" r:id="R05df528f77634298"/>
    <p:sldId xmlns:r="http://schemas.openxmlformats.org/officeDocument/2006/relationships" id="261" r:id="R8ccb54c658df4dab"/>
    <p:sldId xmlns:r="http://schemas.openxmlformats.org/officeDocument/2006/relationships" id="262" r:id="R9644dde3caef40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279b8604e44b2c" /><Relationship Type="http://schemas.openxmlformats.org/officeDocument/2006/relationships/slide" Target="/ppt/slides/slide1.xml" Id="R6460cbb2bf6f40b9" /><Relationship Type="http://schemas.openxmlformats.org/officeDocument/2006/relationships/slide" Target="/ppt/slides/slide2.xml" Id="R6b4ded4dddf14c08" /><Relationship Type="http://schemas.openxmlformats.org/officeDocument/2006/relationships/slide" Target="/ppt/slides/slide3.xml" Id="Rf927232b98a048dc" /><Relationship Type="http://schemas.openxmlformats.org/officeDocument/2006/relationships/slide" Target="/ppt/slides/slide4.xml" Id="R7c81062401b1414d" /><Relationship Type="http://schemas.openxmlformats.org/officeDocument/2006/relationships/slide" Target="/ppt/slides/slide5.xml" Id="R05df528f77634298" /><Relationship Type="http://schemas.openxmlformats.org/officeDocument/2006/relationships/slide" Target="/ppt/slides/slide6.xml" Id="R8ccb54c658df4dab" /><Relationship Type="http://schemas.openxmlformats.org/officeDocument/2006/relationships/slide" Target="/ppt/slides/slide7.xml" Id="R9644dde3caef40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f916d0fe4f4e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d09c2b3644555" /><Relationship Type="http://schemas.openxmlformats.org/officeDocument/2006/relationships/theme" Target="/ppt/slideMasters/theme/theme1.xml" Id="R2b8da1bad7ad4a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8d09c2b36445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db8eb245947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de8cb38ad44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401e6fa0b47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8620be32641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723da8a1b44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81251b72b46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979d3198e4e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AMG 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AMG EIE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585 410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251 781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1 756 313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21 291 486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22 032 798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GRØNNERUD AUDUN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Bjørnsvelia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2819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899 600 622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EIE AS</a:t>
            </a:r>
          </a:p>
        </p:txBody>
      </p:sp>
    </p:spTree>
  </p:cSld>
  <p:clrMapOvr>
    <a:masterClrMapping xmlns:a="http://schemas.openxmlformats.org/drawingml/2006/main"/>
  </p:clrMapOvr>
</p:sld>
</file>