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31c2d2b6a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907c412c07479d"/>
  </p:sldMasterIdLst>
  <p:sldIdLst>
    <p:sldId xmlns:r="http://schemas.openxmlformats.org/officeDocument/2006/relationships" id="256" r:id="R9b61772970bd4734"/>
    <p:sldId xmlns:r="http://schemas.openxmlformats.org/officeDocument/2006/relationships" id="257" r:id="Re7ed3b15165640b9"/>
    <p:sldId xmlns:r="http://schemas.openxmlformats.org/officeDocument/2006/relationships" id="258" r:id="R8d590890f3d44887"/>
    <p:sldId xmlns:r="http://schemas.openxmlformats.org/officeDocument/2006/relationships" id="259" r:id="Rab2ae25533074b5a"/>
    <p:sldId xmlns:r="http://schemas.openxmlformats.org/officeDocument/2006/relationships" id="260" r:id="Ra346be3102be4e1f"/>
    <p:sldId xmlns:r="http://schemas.openxmlformats.org/officeDocument/2006/relationships" id="261" r:id="R815e73e84bed4dc6"/>
    <p:sldId xmlns:r="http://schemas.openxmlformats.org/officeDocument/2006/relationships" id="262" r:id="Rfe022c3664b2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907c412c07479d" /><Relationship Type="http://schemas.openxmlformats.org/officeDocument/2006/relationships/slide" Target="/ppt/slides/slide1.xml" Id="R9b61772970bd4734" /><Relationship Type="http://schemas.openxmlformats.org/officeDocument/2006/relationships/slide" Target="/ppt/slides/slide2.xml" Id="Re7ed3b15165640b9" /><Relationship Type="http://schemas.openxmlformats.org/officeDocument/2006/relationships/slide" Target="/ppt/slides/slide3.xml" Id="R8d590890f3d44887" /><Relationship Type="http://schemas.openxmlformats.org/officeDocument/2006/relationships/slide" Target="/ppt/slides/slide4.xml" Id="Rab2ae25533074b5a" /><Relationship Type="http://schemas.openxmlformats.org/officeDocument/2006/relationships/slide" Target="/ppt/slides/slide5.xml" Id="Ra346be3102be4e1f" /><Relationship Type="http://schemas.openxmlformats.org/officeDocument/2006/relationships/slide" Target="/ppt/slides/slide6.xml" Id="R815e73e84bed4dc6" /><Relationship Type="http://schemas.openxmlformats.org/officeDocument/2006/relationships/slide" Target="/ppt/slides/slide7.xml" Id="Rfe022c3664b2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0bb3480f9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603401b9f4236" /><Relationship Type="http://schemas.openxmlformats.org/officeDocument/2006/relationships/theme" Target="/ppt/slideMasters/theme/theme1.xml" Id="Rc40bbcf5f0e1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603401b9f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4406584ba4d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ddd34898f41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245ee756d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1786354e74a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7428245049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b1e3d3d824a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92b7b428b4c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BERGSHAVEN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BERGSHAVEN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372 334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14 331 389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16 588 149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B.W.B.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WORRIES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S.H.B HOLDING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B.W.B. HOLDING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WORRIES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S.H.B HOLDING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37040446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910 534 211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