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339b48c82a44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56311f1c634110"/>
  </p:sldMasterIdLst>
  <p:sldIdLst>
    <p:sldId xmlns:r="http://schemas.openxmlformats.org/officeDocument/2006/relationships" id="256" r:id="Rc2e1ed979c644258"/>
    <p:sldId xmlns:r="http://schemas.openxmlformats.org/officeDocument/2006/relationships" id="257" r:id="Rcccffbf092a441c6"/>
    <p:sldId xmlns:r="http://schemas.openxmlformats.org/officeDocument/2006/relationships" id="258" r:id="R4494120621714eeb"/>
    <p:sldId xmlns:r="http://schemas.openxmlformats.org/officeDocument/2006/relationships" id="259" r:id="R7370feabce314162"/>
    <p:sldId xmlns:r="http://schemas.openxmlformats.org/officeDocument/2006/relationships" id="260" r:id="R8753e068e25c4579"/>
    <p:sldId xmlns:r="http://schemas.openxmlformats.org/officeDocument/2006/relationships" id="261" r:id="Rd21ba1a6b7ff47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6311f1c634110" /><Relationship Type="http://schemas.openxmlformats.org/officeDocument/2006/relationships/slide" Target="/ppt/slides/slide1.xml" Id="Rc2e1ed979c644258" /><Relationship Type="http://schemas.openxmlformats.org/officeDocument/2006/relationships/slide" Target="/ppt/slides/slide2.xml" Id="Rcccffbf092a441c6" /><Relationship Type="http://schemas.openxmlformats.org/officeDocument/2006/relationships/slide" Target="/ppt/slides/slide3.xml" Id="R4494120621714eeb" /><Relationship Type="http://schemas.openxmlformats.org/officeDocument/2006/relationships/slide" Target="/ppt/slides/slide4.xml" Id="R7370feabce314162" /><Relationship Type="http://schemas.openxmlformats.org/officeDocument/2006/relationships/slide" Target="/ppt/slides/slide5.xml" Id="R8753e068e25c4579" /><Relationship Type="http://schemas.openxmlformats.org/officeDocument/2006/relationships/slide" Target="/ppt/slides/slide6.xml" Id="Rd21ba1a6b7ff47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ff36be38ea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7e535db804b94" /><Relationship Type="http://schemas.openxmlformats.org/officeDocument/2006/relationships/theme" Target="/ppt/slideMasters/theme/theme1.xml" Id="R493492e3a7f84b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7e535db804b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8a0951596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7d906621143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9a0e546624e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034452d7440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cfb926f1443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ae192c0eb4d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