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898ad52b0845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979dee5c304545"/>
  </p:sldMasterIdLst>
  <p:sldIdLst>
    <p:sldId xmlns:r="http://schemas.openxmlformats.org/officeDocument/2006/relationships" id="256" r:id="R9342b0440d4a469b"/>
    <p:sldId xmlns:r="http://schemas.openxmlformats.org/officeDocument/2006/relationships" id="257" r:id="R2d846a982bc94668"/>
    <p:sldId xmlns:r="http://schemas.openxmlformats.org/officeDocument/2006/relationships" id="258" r:id="Rda98457408cd404a"/>
    <p:sldId xmlns:r="http://schemas.openxmlformats.org/officeDocument/2006/relationships" id="259" r:id="Read3d690275f497a"/>
    <p:sldId xmlns:r="http://schemas.openxmlformats.org/officeDocument/2006/relationships" id="260" r:id="Rde83d54efcce48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979dee5c304545" /><Relationship Type="http://schemas.openxmlformats.org/officeDocument/2006/relationships/slide" Target="/ppt/slides/slide1.xml" Id="R9342b0440d4a469b" /><Relationship Type="http://schemas.openxmlformats.org/officeDocument/2006/relationships/slide" Target="/ppt/slides/slide2.xml" Id="R2d846a982bc94668" /><Relationship Type="http://schemas.openxmlformats.org/officeDocument/2006/relationships/slide" Target="/ppt/slides/slide3.xml" Id="Rda98457408cd404a" /><Relationship Type="http://schemas.openxmlformats.org/officeDocument/2006/relationships/slide" Target="/ppt/slides/slide4.xml" Id="Read3d690275f497a" /><Relationship Type="http://schemas.openxmlformats.org/officeDocument/2006/relationships/slide" Target="/ppt/slides/slide5.xml" Id="Rde83d54efcce48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0d926fa4334a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e0d6de4314198" /><Relationship Type="http://schemas.openxmlformats.org/officeDocument/2006/relationships/theme" Target="/ppt/slideMasters/theme/theme1.xml" Id="Rd3a1537eedd84f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ae0d6de43141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62aefc42541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16593cd9d41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c05487eb4b404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49e4e0226474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8d9b43d1242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 R BRANDT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