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a11f58ea6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1f5265f48466c"/>
  </p:sldMasterIdLst>
  <p:sldIdLst>
    <p:sldId xmlns:r="http://schemas.openxmlformats.org/officeDocument/2006/relationships" id="256" r:id="Ra92ebec13faa42d3"/>
    <p:sldId xmlns:r="http://schemas.openxmlformats.org/officeDocument/2006/relationships" id="257" r:id="R6a0e90cbb9fb4ef4"/>
    <p:sldId xmlns:r="http://schemas.openxmlformats.org/officeDocument/2006/relationships" id="258" r:id="R6d2801b187b24a01"/>
    <p:sldId xmlns:r="http://schemas.openxmlformats.org/officeDocument/2006/relationships" id="259" r:id="R52e5789e5d4f453c"/>
    <p:sldId xmlns:r="http://schemas.openxmlformats.org/officeDocument/2006/relationships" id="260" r:id="R9e814835e9fc40d6"/>
    <p:sldId xmlns:r="http://schemas.openxmlformats.org/officeDocument/2006/relationships" id="261" r:id="R85349a8e4c904e3f"/>
    <p:sldId xmlns:r="http://schemas.openxmlformats.org/officeDocument/2006/relationships" id="262" r:id="Rd75c765b03bc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1f5265f48466c" /><Relationship Type="http://schemas.openxmlformats.org/officeDocument/2006/relationships/slide" Target="/ppt/slides/slide1.xml" Id="Ra92ebec13faa42d3" /><Relationship Type="http://schemas.openxmlformats.org/officeDocument/2006/relationships/slide" Target="/ppt/slides/slide2.xml" Id="R6a0e90cbb9fb4ef4" /><Relationship Type="http://schemas.openxmlformats.org/officeDocument/2006/relationships/slide" Target="/ppt/slides/slide3.xml" Id="R6d2801b187b24a01" /><Relationship Type="http://schemas.openxmlformats.org/officeDocument/2006/relationships/slide" Target="/ppt/slides/slide4.xml" Id="R52e5789e5d4f453c" /><Relationship Type="http://schemas.openxmlformats.org/officeDocument/2006/relationships/slide" Target="/ppt/slides/slide5.xml" Id="R9e814835e9fc40d6" /><Relationship Type="http://schemas.openxmlformats.org/officeDocument/2006/relationships/slide" Target="/ppt/slides/slide6.xml" Id="R85349a8e4c904e3f" /><Relationship Type="http://schemas.openxmlformats.org/officeDocument/2006/relationships/slide" Target="/ppt/slides/slide7.xml" Id="Rd75c765b03bc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ec168d24e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5e5462885453a" /><Relationship Type="http://schemas.openxmlformats.org/officeDocument/2006/relationships/theme" Target="/ppt/slideMasters/theme/theme1.xml" Id="R962b21d83367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5e5462885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393b4c202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a1c48eb10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a23ca6f22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2a53094c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a5c20f8de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4d537f4b5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aafa9ce70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GRAVFERDSBYRÅENE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GRAVFERDSBYRÅENE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21 389 433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KNUT ARNE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LARS OVE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FLAGSTAD LARS ANDREAS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ROY ARNE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PER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2382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15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910 854 321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