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8b0bf138974a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74727084254963"/>
  </p:sldMasterIdLst>
  <p:sldIdLst>
    <p:sldId xmlns:r="http://schemas.openxmlformats.org/officeDocument/2006/relationships" id="256" r:id="R526498bf8b0948a0"/>
    <p:sldId xmlns:r="http://schemas.openxmlformats.org/officeDocument/2006/relationships" id="257" r:id="Rce11f8600b4c44f2"/>
    <p:sldId xmlns:r="http://schemas.openxmlformats.org/officeDocument/2006/relationships" id="258" r:id="R5868a895977b4a56"/>
    <p:sldId xmlns:r="http://schemas.openxmlformats.org/officeDocument/2006/relationships" id="259" r:id="Rc1223bf8849f4b0a"/>
    <p:sldId xmlns:r="http://schemas.openxmlformats.org/officeDocument/2006/relationships" id="260" r:id="R6925f8c1fda7492f"/>
    <p:sldId xmlns:r="http://schemas.openxmlformats.org/officeDocument/2006/relationships" id="261" r:id="R8e7ffed0c7d540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74727084254963" /><Relationship Type="http://schemas.openxmlformats.org/officeDocument/2006/relationships/slide" Target="/ppt/slides/slide1.xml" Id="R526498bf8b0948a0" /><Relationship Type="http://schemas.openxmlformats.org/officeDocument/2006/relationships/slide" Target="/ppt/slides/slide2.xml" Id="Rce11f8600b4c44f2" /><Relationship Type="http://schemas.openxmlformats.org/officeDocument/2006/relationships/slide" Target="/ppt/slides/slide3.xml" Id="R5868a895977b4a56" /><Relationship Type="http://schemas.openxmlformats.org/officeDocument/2006/relationships/slide" Target="/ppt/slides/slide4.xml" Id="Rc1223bf8849f4b0a" /><Relationship Type="http://schemas.openxmlformats.org/officeDocument/2006/relationships/slide" Target="/ppt/slides/slide5.xml" Id="R6925f8c1fda7492f" /><Relationship Type="http://schemas.openxmlformats.org/officeDocument/2006/relationships/slide" Target="/ppt/slides/slide6.xml" Id="R8e7ffed0c7d540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292c88cb5e47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294a84798488a" /><Relationship Type="http://schemas.openxmlformats.org/officeDocument/2006/relationships/theme" Target="/ppt/slideMasters/theme/theme1.xml" Id="Rf34458c5e1934c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2294a8479848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4fb71c8eb44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ce064c79e45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7ff0793e648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87e8d926848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32a47f1b342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55374468842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SELJORD REKNESKAPS-SERVICE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SELJORD REKNESKAPS-SERVICE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SELJORD REKNESKAPS-SERVICE AS ble etablert [år] og holder til i Seljord.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SELJORD REKNESKAPS-SERVICE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SELJORD REKNESKAPS-SERVICE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SELJORD REKNESKAPS-SERVICE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22 014 140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4 025 017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3 176 472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5 168 853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11 738 304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SELJORD REKNESKAPS-SERVICE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Nyveg 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3840 Seljord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05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910 861 360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SELJORD REKNESKAPS-SERVICE AS</a:t>
            </a:r>
          </a:p>
        </p:txBody>
      </p:sp>
    </p:spTree>
  </p:cSld>
  <p:clrMapOvr>
    <a:masterClrMapping xmlns:a="http://schemas.openxmlformats.org/drawingml/2006/main"/>
  </p:clrMapOvr>
</p:sld>
</file>