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7a5f576ff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fef6bd95d4080"/>
  </p:sldMasterIdLst>
  <p:sldIdLst>
    <p:sldId xmlns:r="http://schemas.openxmlformats.org/officeDocument/2006/relationships" id="256" r:id="Ra5eeed575e574aab"/>
    <p:sldId xmlns:r="http://schemas.openxmlformats.org/officeDocument/2006/relationships" id="257" r:id="Rd56d94655a4f4106"/>
    <p:sldId xmlns:r="http://schemas.openxmlformats.org/officeDocument/2006/relationships" id="258" r:id="Re6e3dd00bb38465a"/>
    <p:sldId xmlns:r="http://schemas.openxmlformats.org/officeDocument/2006/relationships" id="259" r:id="Ra02eca9ddff04753"/>
    <p:sldId xmlns:r="http://schemas.openxmlformats.org/officeDocument/2006/relationships" id="260" r:id="Rc97232d22dcf4512"/>
    <p:sldId xmlns:r="http://schemas.openxmlformats.org/officeDocument/2006/relationships" id="261" r:id="Rdc8ddeccc0b24709"/>
    <p:sldId xmlns:r="http://schemas.openxmlformats.org/officeDocument/2006/relationships" id="262" r:id="R7976c5f36c63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fef6bd95d4080" /><Relationship Type="http://schemas.openxmlformats.org/officeDocument/2006/relationships/slide" Target="/ppt/slides/slide1.xml" Id="Ra5eeed575e574aab" /><Relationship Type="http://schemas.openxmlformats.org/officeDocument/2006/relationships/slide" Target="/ppt/slides/slide2.xml" Id="Rd56d94655a4f4106" /><Relationship Type="http://schemas.openxmlformats.org/officeDocument/2006/relationships/slide" Target="/ppt/slides/slide3.xml" Id="Re6e3dd00bb38465a" /><Relationship Type="http://schemas.openxmlformats.org/officeDocument/2006/relationships/slide" Target="/ppt/slides/slide4.xml" Id="Ra02eca9ddff04753" /><Relationship Type="http://schemas.openxmlformats.org/officeDocument/2006/relationships/slide" Target="/ppt/slides/slide5.xml" Id="Rc97232d22dcf4512" /><Relationship Type="http://schemas.openxmlformats.org/officeDocument/2006/relationships/slide" Target="/ppt/slides/slide6.xml" Id="Rdc8ddeccc0b24709" /><Relationship Type="http://schemas.openxmlformats.org/officeDocument/2006/relationships/slide" Target="/ppt/slides/slide7.xml" Id="R7976c5f36c63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9e889f2ff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09b718d94123" /><Relationship Type="http://schemas.openxmlformats.org/officeDocument/2006/relationships/theme" Target="/ppt/slideMasters/theme/theme1.xml" Id="Rd40bbbbcf228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309b718d9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01cc251b2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79333215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899d0358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670a6941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6066f982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abcff828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41a640df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LANDGRAFF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LANDGRAFF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40 088 567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302 229 325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317 927 964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WILSON LANDGRAFF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KALSTAD LANDGRAFF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WILSON LANDGRAFF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STRAALBERG LANDGRAFF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Josefines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03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910 989 014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LANDGRAFF AS</a:t>
            </a:r>
          </a:p>
        </p:txBody>
      </p:sp>
    </p:spTree>
  </p:cSld>
  <p:clrMapOvr>
    <a:masterClrMapping xmlns:a="http://schemas.openxmlformats.org/drawingml/2006/main"/>
  </p:clrMapOvr>
</p:sld>
</file>