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f9fb90e2b8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f5c9d3e9624cdd"/>
  </p:sldMasterIdLst>
  <p:sldIdLst>
    <p:sldId xmlns:r="http://schemas.openxmlformats.org/officeDocument/2006/relationships" id="256" r:id="Re45588f9f456406c"/>
    <p:sldId xmlns:r="http://schemas.openxmlformats.org/officeDocument/2006/relationships" id="257" r:id="R3aa249e293b848a4"/>
    <p:sldId xmlns:r="http://schemas.openxmlformats.org/officeDocument/2006/relationships" id="258" r:id="R7908756e21dc4a4d"/>
    <p:sldId xmlns:r="http://schemas.openxmlformats.org/officeDocument/2006/relationships" id="259" r:id="Rac402a40dcbf4c8f"/>
    <p:sldId xmlns:r="http://schemas.openxmlformats.org/officeDocument/2006/relationships" id="260" r:id="Rd1a23038b7bd4560"/>
    <p:sldId xmlns:r="http://schemas.openxmlformats.org/officeDocument/2006/relationships" id="261" r:id="Reb271f681802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5c9d3e9624cdd" /><Relationship Type="http://schemas.openxmlformats.org/officeDocument/2006/relationships/slide" Target="/ppt/slides/slide1.xml" Id="Re45588f9f456406c" /><Relationship Type="http://schemas.openxmlformats.org/officeDocument/2006/relationships/slide" Target="/ppt/slides/slide2.xml" Id="R3aa249e293b848a4" /><Relationship Type="http://schemas.openxmlformats.org/officeDocument/2006/relationships/slide" Target="/ppt/slides/slide3.xml" Id="R7908756e21dc4a4d" /><Relationship Type="http://schemas.openxmlformats.org/officeDocument/2006/relationships/slide" Target="/ppt/slides/slide4.xml" Id="Rac402a40dcbf4c8f" /><Relationship Type="http://schemas.openxmlformats.org/officeDocument/2006/relationships/slide" Target="/ppt/slides/slide5.xml" Id="Rd1a23038b7bd4560" /><Relationship Type="http://schemas.openxmlformats.org/officeDocument/2006/relationships/slide" Target="/ppt/slides/slide6.xml" Id="Reb271f681802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2282df0f944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e0f64ee1e40b2" /><Relationship Type="http://schemas.openxmlformats.org/officeDocument/2006/relationships/theme" Target="/ppt/slideMasters/theme/theme1.xml" Id="Ra0bf16f080f7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e0f64ee1e40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49e1daf77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6379f5495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ed89680914e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a5bb29cbe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405c43702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a01fe1d704e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CLAUSSEN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CLAUSSEN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6 714 286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28 962 486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31 968 842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911 069 822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