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51fab1353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dbaee1efe4250"/>
  </p:sldMasterIdLst>
  <p:sldIdLst>
    <p:sldId xmlns:r="http://schemas.openxmlformats.org/officeDocument/2006/relationships" id="256" r:id="Rd144b09917ce40ec"/>
    <p:sldId xmlns:r="http://schemas.openxmlformats.org/officeDocument/2006/relationships" id="257" r:id="Re367033b7b0441cc"/>
    <p:sldId xmlns:r="http://schemas.openxmlformats.org/officeDocument/2006/relationships" id="258" r:id="R9a4d4043fb554e35"/>
    <p:sldId xmlns:r="http://schemas.openxmlformats.org/officeDocument/2006/relationships" id="259" r:id="Rec8ea727c7724725"/>
    <p:sldId xmlns:r="http://schemas.openxmlformats.org/officeDocument/2006/relationships" id="260" r:id="Rc8c279426dfc47d1"/>
    <p:sldId xmlns:r="http://schemas.openxmlformats.org/officeDocument/2006/relationships" id="261" r:id="R0d09b8991328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baee1efe4250" /><Relationship Type="http://schemas.openxmlformats.org/officeDocument/2006/relationships/slide" Target="/ppt/slides/slide1.xml" Id="Rd144b09917ce40ec" /><Relationship Type="http://schemas.openxmlformats.org/officeDocument/2006/relationships/slide" Target="/ppt/slides/slide2.xml" Id="Re367033b7b0441cc" /><Relationship Type="http://schemas.openxmlformats.org/officeDocument/2006/relationships/slide" Target="/ppt/slides/slide3.xml" Id="R9a4d4043fb554e35" /><Relationship Type="http://schemas.openxmlformats.org/officeDocument/2006/relationships/slide" Target="/ppt/slides/slide4.xml" Id="Rec8ea727c7724725" /><Relationship Type="http://schemas.openxmlformats.org/officeDocument/2006/relationships/slide" Target="/ppt/slides/slide5.xml" Id="Rc8c279426dfc47d1" /><Relationship Type="http://schemas.openxmlformats.org/officeDocument/2006/relationships/slide" Target="/ppt/slides/slide6.xml" Id="R0d09b8991328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7e45dbf33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ad8d4ae0744a4" /><Relationship Type="http://schemas.openxmlformats.org/officeDocument/2006/relationships/theme" Target="/ppt/slideMasters/theme/theme1.xml" Id="Ra979704f0a39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ad8d4ae07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ae71917f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e3a12ab3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672d8000a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ea39d6312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6100f970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908bf7df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20 172 539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911 125 021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