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38045b009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1f15076ef4a72"/>
  </p:sldMasterIdLst>
  <p:sldIdLst>
    <p:sldId xmlns:r="http://schemas.openxmlformats.org/officeDocument/2006/relationships" id="256" r:id="Ra27259281311451a"/>
    <p:sldId xmlns:r="http://schemas.openxmlformats.org/officeDocument/2006/relationships" id="257" r:id="R83f89b2c74f541b9"/>
    <p:sldId xmlns:r="http://schemas.openxmlformats.org/officeDocument/2006/relationships" id="258" r:id="Rb962a3aefce247d7"/>
    <p:sldId xmlns:r="http://schemas.openxmlformats.org/officeDocument/2006/relationships" id="259" r:id="R361cf12153c344ee"/>
    <p:sldId xmlns:r="http://schemas.openxmlformats.org/officeDocument/2006/relationships" id="260" r:id="Rb4822a526e874579"/>
    <p:sldId xmlns:r="http://schemas.openxmlformats.org/officeDocument/2006/relationships" id="261" r:id="R33d37668f0144c18"/>
    <p:sldId xmlns:r="http://schemas.openxmlformats.org/officeDocument/2006/relationships" id="262" r:id="Rd9a547b4db2f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1f15076ef4a72" /><Relationship Type="http://schemas.openxmlformats.org/officeDocument/2006/relationships/slide" Target="/ppt/slides/slide1.xml" Id="Ra27259281311451a" /><Relationship Type="http://schemas.openxmlformats.org/officeDocument/2006/relationships/slide" Target="/ppt/slides/slide2.xml" Id="R83f89b2c74f541b9" /><Relationship Type="http://schemas.openxmlformats.org/officeDocument/2006/relationships/slide" Target="/ppt/slides/slide3.xml" Id="Rb962a3aefce247d7" /><Relationship Type="http://schemas.openxmlformats.org/officeDocument/2006/relationships/slide" Target="/ppt/slides/slide4.xml" Id="R361cf12153c344ee" /><Relationship Type="http://schemas.openxmlformats.org/officeDocument/2006/relationships/slide" Target="/ppt/slides/slide5.xml" Id="Rb4822a526e874579" /><Relationship Type="http://schemas.openxmlformats.org/officeDocument/2006/relationships/slide" Target="/ppt/slides/slide6.xml" Id="R33d37668f0144c18" /><Relationship Type="http://schemas.openxmlformats.org/officeDocument/2006/relationships/slide" Target="/ppt/slides/slide7.xml" Id="Rd9a547b4db2f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c5bf229bf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a73aefb2c4c5d" /><Relationship Type="http://schemas.openxmlformats.org/officeDocument/2006/relationships/theme" Target="/ppt/slideMasters/theme/theme1.xml" Id="R02dd126b54d3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a73aefb2c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5e6e4123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aed037d4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86f72d9b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50469d86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e8883a2a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74e143d3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ff7539f5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JUNIORS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SKARSTAD-KNUDSEN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Haugs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eirik.s.knudsen@gmail.com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911 548 607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