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ddd77b174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0cd92d13a45c2"/>
  </p:sldMasterIdLst>
  <p:sldIdLst>
    <p:sldId xmlns:r="http://schemas.openxmlformats.org/officeDocument/2006/relationships" id="256" r:id="R1c02f21ae3e54b2b"/>
    <p:sldId xmlns:r="http://schemas.openxmlformats.org/officeDocument/2006/relationships" id="257" r:id="Radb017c4a39b465f"/>
    <p:sldId xmlns:r="http://schemas.openxmlformats.org/officeDocument/2006/relationships" id="258" r:id="R65dcdb6e24f84de4"/>
    <p:sldId xmlns:r="http://schemas.openxmlformats.org/officeDocument/2006/relationships" id="259" r:id="R196eecb90ef34bee"/>
    <p:sldId xmlns:r="http://schemas.openxmlformats.org/officeDocument/2006/relationships" id="260" r:id="R71c2edbfce9840c1"/>
    <p:sldId xmlns:r="http://schemas.openxmlformats.org/officeDocument/2006/relationships" id="261" r:id="Rfe5afd8c93624f05"/>
    <p:sldId xmlns:r="http://schemas.openxmlformats.org/officeDocument/2006/relationships" id="262" r:id="R914cd6f9a9e4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0cd92d13a45c2" /><Relationship Type="http://schemas.openxmlformats.org/officeDocument/2006/relationships/slide" Target="/ppt/slides/slide1.xml" Id="R1c02f21ae3e54b2b" /><Relationship Type="http://schemas.openxmlformats.org/officeDocument/2006/relationships/slide" Target="/ppt/slides/slide2.xml" Id="Radb017c4a39b465f" /><Relationship Type="http://schemas.openxmlformats.org/officeDocument/2006/relationships/slide" Target="/ppt/slides/slide3.xml" Id="R65dcdb6e24f84de4" /><Relationship Type="http://schemas.openxmlformats.org/officeDocument/2006/relationships/slide" Target="/ppt/slides/slide4.xml" Id="R196eecb90ef34bee" /><Relationship Type="http://schemas.openxmlformats.org/officeDocument/2006/relationships/slide" Target="/ppt/slides/slide5.xml" Id="R71c2edbfce9840c1" /><Relationship Type="http://schemas.openxmlformats.org/officeDocument/2006/relationships/slide" Target="/ppt/slides/slide6.xml" Id="Rfe5afd8c93624f05" /><Relationship Type="http://schemas.openxmlformats.org/officeDocument/2006/relationships/slide" Target="/ppt/slides/slide7.xml" Id="R914cd6f9a9e4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fb6cf4ead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c59f3650d40c8" /><Relationship Type="http://schemas.openxmlformats.org/officeDocument/2006/relationships/theme" Target="/ppt/slideMasters/theme/theme1.xml" Id="Rb6e2cf6367fe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c59f3650d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5a3a49edf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b8b17cf6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f114886a046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ff38a98a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3afc8605143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14f356055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ab3273c07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 REGNSKAP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4 717 609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485 922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1 848 861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3 472 505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OSE OLE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06 66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post@obregn.no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