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fb253fd72c4b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72e4f7bb8d4418"/>
  </p:sldMasterIdLst>
  <p:sldIdLst>
    <p:sldId xmlns:r="http://schemas.openxmlformats.org/officeDocument/2006/relationships" id="256" r:id="Re4b53e45ef444c36"/>
    <p:sldId xmlns:r="http://schemas.openxmlformats.org/officeDocument/2006/relationships" id="257" r:id="R67731e48eff24d6a"/>
    <p:sldId xmlns:r="http://schemas.openxmlformats.org/officeDocument/2006/relationships" id="258" r:id="R411749be35c8483c"/>
    <p:sldId xmlns:r="http://schemas.openxmlformats.org/officeDocument/2006/relationships" id="259" r:id="R5785ed48840b4e43"/>
    <p:sldId xmlns:r="http://schemas.openxmlformats.org/officeDocument/2006/relationships" id="260" r:id="R8cdd655261224bc5"/>
    <p:sldId xmlns:r="http://schemas.openxmlformats.org/officeDocument/2006/relationships" id="261" r:id="R9115fa45721d41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72e4f7bb8d4418" /><Relationship Type="http://schemas.openxmlformats.org/officeDocument/2006/relationships/slide" Target="/ppt/slides/slide1.xml" Id="Re4b53e45ef444c36" /><Relationship Type="http://schemas.openxmlformats.org/officeDocument/2006/relationships/slide" Target="/ppt/slides/slide2.xml" Id="R67731e48eff24d6a" /><Relationship Type="http://schemas.openxmlformats.org/officeDocument/2006/relationships/slide" Target="/ppt/slides/slide3.xml" Id="R411749be35c8483c" /><Relationship Type="http://schemas.openxmlformats.org/officeDocument/2006/relationships/slide" Target="/ppt/slides/slide4.xml" Id="R5785ed48840b4e43" /><Relationship Type="http://schemas.openxmlformats.org/officeDocument/2006/relationships/slide" Target="/ppt/slides/slide5.xml" Id="R8cdd655261224bc5" /><Relationship Type="http://schemas.openxmlformats.org/officeDocument/2006/relationships/slide" Target="/ppt/slides/slide6.xml" Id="R9115fa45721d41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81e0f1ad5840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cfd57c44449bb" /><Relationship Type="http://schemas.openxmlformats.org/officeDocument/2006/relationships/theme" Target="/ppt/slideMasters/theme/theme1.xml" Id="Rc446e40efa7b43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ecfd57c44449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b17378ce54f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b784a89774f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7734bd8564d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a04d0d7204b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17d657cfc44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0e091fdc246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ELLINORS REDE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ELLINORS REDE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ELLINORS REDE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ELLINORS REDE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ELLINORS REDE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ELLINORS REDE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15 576 041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737 935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635 496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3 916 901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ELLINORS REDE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911 577 151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ELLINORS REDE AS</a:t>
            </a:r>
          </a:p>
        </p:txBody>
      </p:sp>
    </p:spTree>
  </p:cSld>
  <p:clrMapOvr>
    <a:masterClrMapping xmlns:a="http://schemas.openxmlformats.org/drawingml/2006/main"/>
  </p:clrMapOvr>
</p:sld>
</file>