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27f59a918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2d0b119a9145e6"/>
  </p:sldMasterIdLst>
  <p:sldIdLst>
    <p:sldId xmlns:r="http://schemas.openxmlformats.org/officeDocument/2006/relationships" id="256" r:id="R9d2bd85fdd04429a"/>
    <p:sldId xmlns:r="http://schemas.openxmlformats.org/officeDocument/2006/relationships" id="257" r:id="R3d0c21cd610f46c2"/>
    <p:sldId xmlns:r="http://schemas.openxmlformats.org/officeDocument/2006/relationships" id="258" r:id="R0a8ca18f0cd94459"/>
    <p:sldId xmlns:r="http://schemas.openxmlformats.org/officeDocument/2006/relationships" id="259" r:id="Rccc8f92eedff4b00"/>
    <p:sldId xmlns:r="http://schemas.openxmlformats.org/officeDocument/2006/relationships" id="260" r:id="Rba92b1be9a9b4806"/>
    <p:sldId xmlns:r="http://schemas.openxmlformats.org/officeDocument/2006/relationships" id="261" r:id="R3968eec3504645fe"/>
    <p:sldId xmlns:r="http://schemas.openxmlformats.org/officeDocument/2006/relationships" id="262" r:id="Ree7fd3c2f76844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2d0b119a9145e6" /><Relationship Type="http://schemas.openxmlformats.org/officeDocument/2006/relationships/slide" Target="/ppt/slides/slide1.xml" Id="R9d2bd85fdd04429a" /><Relationship Type="http://schemas.openxmlformats.org/officeDocument/2006/relationships/slide" Target="/ppt/slides/slide2.xml" Id="R3d0c21cd610f46c2" /><Relationship Type="http://schemas.openxmlformats.org/officeDocument/2006/relationships/slide" Target="/ppt/slides/slide3.xml" Id="R0a8ca18f0cd94459" /><Relationship Type="http://schemas.openxmlformats.org/officeDocument/2006/relationships/slide" Target="/ppt/slides/slide4.xml" Id="Rccc8f92eedff4b00" /><Relationship Type="http://schemas.openxmlformats.org/officeDocument/2006/relationships/slide" Target="/ppt/slides/slide5.xml" Id="Rba92b1be9a9b4806" /><Relationship Type="http://schemas.openxmlformats.org/officeDocument/2006/relationships/slide" Target="/ppt/slides/slide6.xml" Id="R3968eec3504645fe" /><Relationship Type="http://schemas.openxmlformats.org/officeDocument/2006/relationships/slide" Target="/ppt/slides/slide7.xml" Id="Ree7fd3c2f76844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b1bc69cbf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600d2a5f74c36" /><Relationship Type="http://schemas.openxmlformats.org/officeDocument/2006/relationships/theme" Target="/ppt/slideMasters/theme/theme1.xml" Id="R6178e4439aad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600d2a5f74c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81de736b546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a22480455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119256004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45988810542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6070876914e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f806e7284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5012e1fca4b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ØKONOMITJENESTER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ØKONOMITJENESTER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13 136 558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1 459 203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1 246 311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5 901 873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 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Tobias Olsens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bjornev@gmail.com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911 648 733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