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3c4e8de24c4d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860d1e72e4772"/>
  </p:sldMasterIdLst>
  <p:sldIdLst>
    <p:sldId xmlns:r="http://schemas.openxmlformats.org/officeDocument/2006/relationships" id="256" r:id="R59191465087643bd"/>
    <p:sldId xmlns:r="http://schemas.openxmlformats.org/officeDocument/2006/relationships" id="257" r:id="Re697c0f44c6f4bc4"/>
    <p:sldId xmlns:r="http://schemas.openxmlformats.org/officeDocument/2006/relationships" id="258" r:id="Rfc2ca8d78c334ef8"/>
    <p:sldId xmlns:r="http://schemas.openxmlformats.org/officeDocument/2006/relationships" id="259" r:id="R2cd41ec149ef40f2"/>
    <p:sldId xmlns:r="http://schemas.openxmlformats.org/officeDocument/2006/relationships" id="260" r:id="Rf23869c98d1f4dc5"/>
    <p:sldId xmlns:r="http://schemas.openxmlformats.org/officeDocument/2006/relationships" id="261" r:id="R55d0946116784fe5"/>
    <p:sldId xmlns:r="http://schemas.openxmlformats.org/officeDocument/2006/relationships" id="262" r:id="R9e59a5479542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860d1e72e4772" /><Relationship Type="http://schemas.openxmlformats.org/officeDocument/2006/relationships/slide" Target="/ppt/slides/slide1.xml" Id="R59191465087643bd" /><Relationship Type="http://schemas.openxmlformats.org/officeDocument/2006/relationships/slide" Target="/ppt/slides/slide2.xml" Id="Re697c0f44c6f4bc4" /><Relationship Type="http://schemas.openxmlformats.org/officeDocument/2006/relationships/slide" Target="/ppt/slides/slide3.xml" Id="Rfc2ca8d78c334ef8" /><Relationship Type="http://schemas.openxmlformats.org/officeDocument/2006/relationships/slide" Target="/ppt/slides/slide4.xml" Id="R2cd41ec149ef40f2" /><Relationship Type="http://schemas.openxmlformats.org/officeDocument/2006/relationships/slide" Target="/ppt/slides/slide5.xml" Id="Rf23869c98d1f4dc5" /><Relationship Type="http://schemas.openxmlformats.org/officeDocument/2006/relationships/slide" Target="/ppt/slides/slide6.xml" Id="R55d0946116784fe5" /><Relationship Type="http://schemas.openxmlformats.org/officeDocument/2006/relationships/slide" Target="/ppt/slides/slide7.xml" Id="R9e59a5479542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8bdbf9e95342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d15e5278d42e8" /><Relationship Type="http://schemas.openxmlformats.org/officeDocument/2006/relationships/theme" Target="/ppt/slideMasters/theme/theme1.xml" Id="R6362f1f4969e4d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ad15e5278d42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51c4404f346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2bd59016b49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2d8d03ae343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720655ad642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c1f97422546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a619c9b2944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86c70161d4a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CADOCA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CADOCA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HELGESEN ØYSTEIN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911 656 213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CADOCA INVEST AS</a:t>
            </a:r>
          </a:p>
        </p:txBody>
      </p:sp>
    </p:spTree>
  </p:cSld>
  <p:clrMapOvr>
    <a:masterClrMapping xmlns:a="http://schemas.openxmlformats.org/drawingml/2006/main"/>
  </p:clrMapOvr>
</p:sld>
</file>