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97005892584a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bf112c19d7474a"/>
  </p:sldMasterIdLst>
  <p:sldIdLst>
    <p:sldId xmlns:r="http://schemas.openxmlformats.org/officeDocument/2006/relationships" id="256" r:id="R222534bf38304ded"/>
    <p:sldId xmlns:r="http://schemas.openxmlformats.org/officeDocument/2006/relationships" id="257" r:id="Ree10d25666294458"/>
    <p:sldId xmlns:r="http://schemas.openxmlformats.org/officeDocument/2006/relationships" id="258" r:id="R89af34f178f24ea9"/>
    <p:sldId xmlns:r="http://schemas.openxmlformats.org/officeDocument/2006/relationships" id="259" r:id="R0600f3c64c214863"/>
    <p:sldId xmlns:r="http://schemas.openxmlformats.org/officeDocument/2006/relationships" id="260" r:id="R4f5a532a372f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f112c19d7474a" /><Relationship Type="http://schemas.openxmlformats.org/officeDocument/2006/relationships/slide" Target="/ppt/slides/slide1.xml" Id="R222534bf38304ded" /><Relationship Type="http://schemas.openxmlformats.org/officeDocument/2006/relationships/slide" Target="/ppt/slides/slide2.xml" Id="Ree10d25666294458" /><Relationship Type="http://schemas.openxmlformats.org/officeDocument/2006/relationships/slide" Target="/ppt/slides/slide3.xml" Id="R89af34f178f24ea9" /><Relationship Type="http://schemas.openxmlformats.org/officeDocument/2006/relationships/slide" Target="/ppt/slides/slide4.xml" Id="R0600f3c64c214863" /><Relationship Type="http://schemas.openxmlformats.org/officeDocument/2006/relationships/slide" Target="/ppt/slides/slide5.xml" Id="R4f5a532a372f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2e7a0392f42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f1c8e661241a2" /><Relationship Type="http://schemas.openxmlformats.org/officeDocument/2006/relationships/theme" Target="/ppt/slideMasters/theme/theme1.xml" Id="R08c44ee8027944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6f1c8e661241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196e540fc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61f2b21e5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f5666947347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fe5246e3b40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c1db6e2f94b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