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587d99927446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27d26304734181"/>
  </p:sldMasterIdLst>
  <p:sldIdLst>
    <p:sldId xmlns:r="http://schemas.openxmlformats.org/officeDocument/2006/relationships" id="256" r:id="R5938c83136414aa5"/>
    <p:sldId xmlns:r="http://schemas.openxmlformats.org/officeDocument/2006/relationships" id="257" r:id="R8f4347187d2e450c"/>
    <p:sldId xmlns:r="http://schemas.openxmlformats.org/officeDocument/2006/relationships" id="258" r:id="R10bc8ea98360475d"/>
    <p:sldId xmlns:r="http://schemas.openxmlformats.org/officeDocument/2006/relationships" id="259" r:id="Re7a388c908a44fec"/>
    <p:sldId xmlns:r="http://schemas.openxmlformats.org/officeDocument/2006/relationships" id="260" r:id="Rfbd850d651a544e1"/>
    <p:sldId xmlns:r="http://schemas.openxmlformats.org/officeDocument/2006/relationships" id="261" r:id="R41b62a5d8551408e"/>
    <p:sldId xmlns:r="http://schemas.openxmlformats.org/officeDocument/2006/relationships" id="262" r:id="Rec75e730028445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7d26304734181" /><Relationship Type="http://schemas.openxmlformats.org/officeDocument/2006/relationships/slide" Target="/ppt/slides/slide1.xml" Id="R5938c83136414aa5" /><Relationship Type="http://schemas.openxmlformats.org/officeDocument/2006/relationships/slide" Target="/ppt/slides/slide2.xml" Id="R8f4347187d2e450c" /><Relationship Type="http://schemas.openxmlformats.org/officeDocument/2006/relationships/slide" Target="/ppt/slides/slide3.xml" Id="R10bc8ea98360475d" /><Relationship Type="http://schemas.openxmlformats.org/officeDocument/2006/relationships/slide" Target="/ppt/slides/slide4.xml" Id="Re7a388c908a44fec" /><Relationship Type="http://schemas.openxmlformats.org/officeDocument/2006/relationships/slide" Target="/ppt/slides/slide5.xml" Id="Rfbd850d651a544e1" /><Relationship Type="http://schemas.openxmlformats.org/officeDocument/2006/relationships/slide" Target="/ppt/slides/slide6.xml" Id="R41b62a5d8551408e" /><Relationship Type="http://schemas.openxmlformats.org/officeDocument/2006/relationships/slide" Target="/ppt/slides/slide7.xml" Id="Rec75e730028445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9b8d60df1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1d884bf744ab9" /><Relationship Type="http://schemas.openxmlformats.org/officeDocument/2006/relationships/theme" Target="/ppt/slideMasters/theme/theme1.xml" Id="Rbe329cd00d1741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c1d884bf744a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205ca29cf4b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882aa5bd74a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6c9003b4747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51bca59ce46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a689d2c7048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bf1d2766346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81931d80e4e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EIENDOM AS ble etablert [år] og holder til i Malvik.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6 644 590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Vuluvegen 337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7563 Malvik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trine@bulls.as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911 669 021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